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docProps/core.xml" ContentType="application/vnd.openxmlformats-package.core-properties+xml"/>
  <Override PartName="/ppt/presentation.xml" ContentType="application/vnd.openxmlformats-officedocument.presentationml.presentation.main+xml"/>
  <Override PartName="/docProps/app.xml" ContentType="application/vnd.openxmlformats-officedocument.extended-properties+xml"/>
  <Override PartName="/ppt/slides/slide78.xml" ContentType="application/vnd.openxmlformats-officedocument.presentationml.slide+xml"/>
  <Override PartName="/ppt/slides/slide77.xml" ContentType="application/vnd.openxmlformats-officedocument.presentationml.slide+xml"/>
  <Override PartName="/ppt/slides/slide17.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slides/slide71.xml" ContentType="application/vnd.openxmlformats-officedocument.presentationml.slide+xml"/>
  <Override PartName="/ppt/slides/slide64.xml" ContentType="application/vnd.openxmlformats-officedocument.presentationml.slide+xml"/>
  <Override PartName="/ppt/slides/slide68.xml" ContentType="application/vnd.openxmlformats-officedocument.presentationml.slide+xml"/>
  <Override PartName="/ppt/slides/slide72.xml" ContentType="application/vnd.openxmlformats-officedocument.presentationml.slide+xml"/>
  <Override PartName="/ppt/slides/slide62.xml" ContentType="application/vnd.openxmlformats-officedocument.presentationml.slide+xml"/>
  <Override PartName="/ppt/slides/slide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slides/slide5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59.xml" ContentType="application/vnd.openxmlformats-officedocument.presentationml.slide+xml"/>
  <Override PartName="/ppt/slides/slide37.xml" ContentType="application/vnd.openxmlformats-officedocument.presentationml.slide+xml"/>
  <Override PartName="/ppt/slides/slide48.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18.xml" ContentType="application/vnd.openxmlformats-officedocument.presentationml.slide+xml"/>
  <Override PartName="/ppt/slides/slide21.xml" ContentType="application/vnd.openxmlformats-officedocument.presentationml.slide+xml"/>
  <Override PartName="/ppt/slides/slide76.xml" ContentType="application/vnd.openxmlformats-officedocument.presentationml.slide+xml"/>
  <Override PartName="/ppt/slides/slide89.xml" ContentType="application/vnd.openxmlformats-officedocument.presentationml.slide+xml"/>
  <Override PartName="/ppt/slides/slide16.xml" ContentType="application/vnd.openxmlformats-officedocument.presentationml.slide+xml"/>
  <Override PartName="/ppt/slides/slide58.xml" ContentType="application/vnd.openxmlformats-officedocument.presentationml.slide+xml"/>
  <Override PartName="/ppt/slides/slide14.xml" ContentType="application/vnd.openxmlformats-officedocument.presentationml.slide+xml"/>
  <Override PartName="/ppt/slides/slide52.xml" ContentType="application/vnd.openxmlformats-officedocument.presentationml.slide+xml"/>
  <Override PartName="/ppt/slides/slide31.xml" ContentType="application/vnd.openxmlformats-officedocument.presentationml.slide+xml"/>
  <Override PartName="/ppt/slides/slide8.xml" ContentType="application/vnd.openxmlformats-officedocument.presentationml.slide+xml"/>
  <Override PartName="/ppt/slides/slide32.xml" ContentType="application/vnd.openxmlformats-officedocument.presentationml.slide+xml"/>
  <Override PartName="/ppt/slides/slide91.xml" ContentType="application/vnd.openxmlformats-officedocument.presentationml.slide+xml"/>
  <Override PartName="/ppt/slides/slide55.xml" ContentType="application/vnd.openxmlformats-officedocument.presentationml.slide+xml"/>
  <Override PartName="/ppt/slides/slide19.xml" ContentType="application/vnd.openxmlformats-officedocument.presentationml.slide+xml"/>
  <Override PartName="/ppt/slides/slide80.xml" ContentType="application/vnd.openxmlformats-officedocument.presentationml.slide+xml"/>
  <Override PartName="/ppt/slides/slide26.xml" ContentType="application/vnd.openxmlformats-officedocument.presentationml.slide+xml"/>
  <Override PartName="/ppt/slides/slide87.xml" ContentType="application/vnd.openxmlformats-officedocument.presentationml.slide+xml"/>
  <Override PartName="/ppt/slides/slide49.xml" ContentType="application/vnd.openxmlformats-officedocument.presentationml.slide+xml"/>
  <Override PartName="/ppt/slides/slide13.xml" ContentType="application/vnd.openxmlformats-officedocument.presentationml.slide+xml"/>
  <Override PartName="/ppt/slides/slide53.xml" ContentType="application/vnd.openxmlformats-officedocument.presentationml.slide+xml"/>
  <Override PartName="/ppt/slides/slide10.xml" ContentType="application/vnd.openxmlformats-officedocument.presentationml.slide+xml"/>
  <Override PartName="/ppt/slides/slide41.xml" ContentType="application/vnd.openxmlformats-officedocument.presentationml.slide+xml"/>
  <Override PartName="/ppt/theme/theme1.xml" ContentType="application/vnd.openxmlformats-officedocument.theme+xml"/>
  <Override PartName="/ppt/slides/slide90.xml" ContentType="application/vnd.openxmlformats-officedocument.presentationml.slide+xml"/>
  <Override PartName="/ppt/slides/slide38.xml" ContentType="application/vnd.openxmlformats-officedocument.presentationml.slide+xml"/>
  <Override PartName="/ppt/slides/slide86.xml" ContentType="application/vnd.openxmlformats-officedocument.presentationml.slide+xml"/>
  <Override PartName="/ppt/slides/slide33.xml" ContentType="application/vnd.openxmlformats-officedocument.presentationml.slide+xml"/>
  <Override PartName="/ppt/slides/slide47.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65.xml" ContentType="application/vnd.openxmlformats-officedocument.presentationml.slide+xml"/>
  <Override PartName="/ppt/slides/slide85.xml" ContentType="application/vnd.openxmlformats-officedocument.presentationml.slide+xml"/>
  <Override PartName="/ppt/slides/slide43.xml" ContentType="application/vnd.openxmlformats-officedocument.presentationml.slide+xml"/>
  <Override PartName="/ppt/slides/slide81.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slides/slide1.xml" ContentType="application/vnd.openxmlformats-officedocument.presentationml.slide+xml"/>
  <Override PartName="/ppt/slides/slide29.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28.xml" ContentType="application/vnd.openxmlformats-officedocument.presentationml.slide+xml"/>
  <Override PartName="/ppt/slides/slide12.xml" ContentType="application/vnd.openxmlformats-officedocument.presentationml.slide+xml"/>
  <Override PartName="/ppt/slides/slide25.xml" ContentType="application/vnd.openxmlformats-officedocument.presentationml.slide+xml"/>
  <Override PartName="/ppt/slides/slide66.xml" ContentType="application/vnd.openxmlformats-officedocument.presentationml.slide+xml"/>
  <Override PartName="/ppt/slides/slide70.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40.xml" ContentType="application/vnd.openxmlformats-officedocument.presentationml.slide+xml"/>
  <Override PartName="/ppt/slides/slide7.xml" ContentType="application/vnd.openxmlformats-officedocument.presentationml.slide+xml"/>
  <Override PartName="/ppt/slides/slide79.xml" ContentType="application/vnd.openxmlformats-officedocument.presentationml.slide+xml"/>
  <Override PartName="/ppt/slides/slide15.xml" ContentType="application/vnd.openxmlformats-officedocument.presentationml.slide+xml"/>
  <Override PartName="/ppt/slides/slide69.xml" ContentType="application/vnd.openxmlformats-officedocument.presentationml.slide+xml"/>
  <Override PartName="/ppt/slides/slide88.xml" ContentType="application/vnd.openxmlformats-officedocument.presentationml.slide+xml"/>
  <Override PartName="/ppt/slides/slide39.xml" ContentType="application/vnd.openxmlformats-officedocument.presentationml.slide+xml"/>
  <Override PartName="/ppt/slideLayouts/slideLayout1.xml" ContentType="application/vnd.openxmlformats-officedocument.presentationml.slideLayout+xml"/>
  <Override PartName="/ppt/slides/slide50.xml" ContentType="application/vnd.openxmlformats-officedocument.presentationml.slide+xml"/>
  <Override PartName="/ppt/slides/slide11.xml" ContentType="application/vnd.openxmlformats-officedocument.presentationml.slide+xml"/>
  <Override PartName="/ppt/slides/slide67.xml" ContentType="application/vnd.openxmlformats-officedocument.presentationml.slide+xml"/>
  <Override PartName="/ppt/slides/slide22.xml" ContentType="application/vnd.openxmlformats-officedocument.presentationml.slide+xml"/>
  <Override PartName="/ppt/slides/slide54.xml" ContentType="application/vnd.openxmlformats-officedocument.presentationml.slide+xml"/>
  <Override PartName="/ppt/slides/slide30.xml" ContentType="application/vnd.openxmlformats-officedocument.presentationml.slide+xml"/>
  <Override PartName="/ppt/slides/slide36.xml" ContentType="application/vnd.openxmlformats-officedocument.presentationml.slide+xml"/>
  <Override PartName="/ppt/slides/slide23.xml" ContentType="application/vnd.openxmlformats-officedocument.presentationml.slide+xml"/>
  <Override PartName="/ppt/slides/slide35.xml" ContentType="application/vnd.openxmlformats-officedocument.presentationml.slide+xml"/>
  <Override PartName="/ppt/slides/slide27.xml" ContentType="application/vnd.openxmlformats-officedocument.presentationml.slide+xml"/>
  <Override PartName="/ppt/slides/slide2.xml" ContentType="application/vnd.openxmlformats-officedocument.presentationml.slide+xml"/>
  <Override PartName="/ppt/slides/slide34.xml" ContentType="application/vnd.openxmlformats-officedocument.presentationml.slide+xml"/>
  <Override PartName="/ppt/slides/slide42.xml" ContentType="application/vnd.openxmlformats-officedocument.presentationml.slide+xml"/>
  <Override PartName="/ppt/slides/slide44.xml" ContentType="application/vnd.openxmlformats-officedocument.presentationml.slide+xml"/>
  <Override PartName="/ppt/slides/slide46.xml" ContentType="application/vnd.openxmlformats-officedocument.presentationml.slide+xml"/>
  <Override PartName="/ppt/slides/slide63.xml" ContentType="application/vnd.openxmlformats-officedocument.presentationml.slide+xml"/>
  <Override PartName="/ppt/slides/slide51.xml" ContentType="application/vnd.openxmlformats-officedocument.presentationml.slide+xml"/>
</Types>
</file>

<file path=_rels/.rels><?xml version="1.0" encoding="UTF-8" standalone="yes"?><Relationships xmlns="http://schemas.openxmlformats.org/package/2006/relationships"><Relationship Id="rId2" Type="http://schemas.openxmlformats.org/officeDocument/2006/relationships/extended-properties" Target="docProps/app.xml" /><Relationship Id="rId0" Type="http://schemas.openxmlformats.org/officeDocument/2006/relationships/officeDocument" Target="ppt/presentation.xml" /><Relationship Id="rId1" Type="http://schemas.openxmlformats.org/package/2006/relationships/metadata/core-properties" Target="docProps/core.xml" /></Relationships>
</file>

<file path=ppt/presentation.xml><?xml version="1.0" encoding="utf-8"?>
<p:presentation xmlns:a="http://schemas.openxmlformats.org/drawingml/2006/main" xmlns:p="http://schemas.openxmlformats.org/presentationml/2006/main" xmlns:r="http://schemas.openxmlformats.org/officeDocument/2006/relationships" firstSlideNum="1">
  <p:sldMasterIdLst>
    <p:sldMasterId id="2147483648" r:id="rId0"/>
  </p:sldMasterIdLst>
  <p:sldIdLst>
    <p:sldId id="256" r:id="rId1"/>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Lst>
  <p:sldSz cx="9144000" cy="6858000" type="screen4x3"/>
  <p:notesSz cx="6858000" cy="9144000"/>
  <p:defaultTextStyle>
    <a:lvl1pPr marL="0" indent="0" algn="l" defTabSz="914400" rtl="false" fontAlgn="base">
      <a:lnSpc>
        <a:spcPct val="100000"/>
      </a:lnSpc>
      <a:spcBef>
        <a:spcPts val="0"/>
      </a:spcBef>
      <a:spcAft>
        <a:spcPts val="0"/>
      </a:spcAft>
      <a:buNone/>
      <a:defRPr lang="fr-FR" sz="2400" b="false" i="false">
        <a:solidFill>
          <a:schemeClr val="dk1"/>
        </a:solidFill>
        <a:latin typeface="Times New Roman"/>
        <a:ea typeface="宋体"/>
      </a:defRPr>
    </a:lvl1pPr>
    <a:lvl2pPr marL="457200" indent="457200" algn="l" defTabSz="914400" rtl="false" fontAlgn="base">
      <a:lnSpc>
        <a:spcPct val="100000"/>
      </a:lnSpc>
      <a:spcBef>
        <a:spcPts val="0"/>
      </a:spcBef>
      <a:spcAft>
        <a:spcPts val="0"/>
      </a:spcAft>
      <a:buNone/>
      <a:defRPr lang="fr-FR" sz="2400" b="false" i="false">
        <a:solidFill>
          <a:schemeClr val="dk1"/>
        </a:solidFill>
        <a:latin typeface="Times New Roman"/>
        <a:ea typeface="宋体"/>
      </a:defRPr>
    </a:lvl2pPr>
    <a:lvl3pPr marL="914400" indent="914400" algn="l" defTabSz="914400" rtl="false" fontAlgn="base">
      <a:lnSpc>
        <a:spcPct val="100000"/>
      </a:lnSpc>
      <a:spcBef>
        <a:spcPts val="0"/>
      </a:spcBef>
      <a:spcAft>
        <a:spcPts val="0"/>
      </a:spcAft>
      <a:buNone/>
      <a:defRPr lang="fr-FR" sz="2400" b="false" i="false">
        <a:solidFill>
          <a:schemeClr val="dk1"/>
        </a:solidFill>
        <a:latin typeface="Times New Roman"/>
        <a:ea typeface="宋体"/>
      </a:defRPr>
    </a:lvl3pPr>
    <a:lvl4pPr marL="1371600" indent="1371600" algn="l" defTabSz="914400" rtl="false" fontAlgn="base">
      <a:lnSpc>
        <a:spcPct val="100000"/>
      </a:lnSpc>
      <a:spcBef>
        <a:spcPts val="0"/>
      </a:spcBef>
      <a:spcAft>
        <a:spcPts val="0"/>
      </a:spcAft>
      <a:buNone/>
      <a:defRPr lang="fr-FR" sz="2400" b="false" i="false">
        <a:solidFill>
          <a:schemeClr val="dk1"/>
        </a:solidFill>
        <a:latin typeface="Times New Roman"/>
        <a:ea typeface="宋体"/>
      </a:defRPr>
    </a:lvl4pPr>
    <a:lvl5pPr marL="1828800" indent="1828800" algn="l" defTabSz="914400" rtl="false" fontAlgn="base">
      <a:lnSpc>
        <a:spcPct val="100000"/>
      </a:lnSpc>
      <a:spcBef>
        <a:spcPts val="0"/>
      </a:spcBef>
      <a:spcAft>
        <a:spcPts val="0"/>
      </a:spcAft>
      <a:buNone/>
      <a:defRPr lang="fr-FR" sz="2400" b="false" i="false">
        <a:solidFill>
          <a:schemeClr val="dk1"/>
        </a:solidFill>
        <a:latin typeface="Times New Roman"/>
        <a:ea typeface="宋体"/>
      </a:defRPr>
    </a:lvl5pPr>
    <a:lvl6pPr>
      <a:defRPr lang="fr-FR" sz="1800"/>
    </a:lvl6pPr>
    <a:lvl7pPr>
      <a:defRPr lang="fr-FR" sz="1800"/>
    </a:lvl7pPr>
    <a:lvl8pPr>
      <a:defRPr lang="fr-FR" sz="1800"/>
    </a:lvl8pPr>
    <a:lvl9pPr>
      <a:defRPr lang="fr-FR" sz="1800"/>
    </a:lvl9pPr>
  </p:defaultTextStyle>
</p:presentation>
</file>

<file path=ppt/presProps.xml><?xml version="1.0" encoding="utf-8"?>
<p:presentationPr xmlns:p="http://schemas.openxmlformats.org/presentationml/2006/main">
  <p:extLst>
    <p:ext uri="{E76CE94A-603C-4142-B9EB-6D1370010A27}"/>
    <p:ext uri="{D31A062A-798A-4329-ABDD-BBA856620510}"/>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p="http://schemas.openxmlformats.org/presentationml/2006/main">
  <p:normalViewPr>
    <p:restoredLeft sz="15620"/>
    <p:restoredTop sz="94660"/>
  </p:normalViewPr>
  <p:slideViewPr>
    <p:cSldViewPr>
      <p:cViewPr varScale="true">
        <p:scale>
          <a:sx n="104" d="100"/>
          <a:sy n="104" d="100"/>
        </p:scale>
        <p:origin x="-123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Relationships xmlns="http://schemas.openxmlformats.org/package/2006/relationships"><Relationship Id="rId94" Type="http://schemas.openxmlformats.org/officeDocument/2006/relationships/viewProps" Target="viewProps.xml" /><Relationship Id="rId91" Type="http://schemas.openxmlformats.org/officeDocument/2006/relationships/slide" Target="slides/slide91.xml" /><Relationship Id="rId90" Type="http://schemas.openxmlformats.org/officeDocument/2006/relationships/slide" Target="slides/slide90.xml" /><Relationship Id="rId89" Type="http://schemas.openxmlformats.org/officeDocument/2006/relationships/slide" Target="slides/slide89.xml" /><Relationship Id="rId88" Type="http://schemas.openxmlformats.org/officeDocument/2006/relationships/slide" Target="slides/slide88.xml" /><Relationship Id="rId86" Type="http://schemas.openxmlformats.org/officeDocument/2006/relationships/slide" Target="slides/slide86.xml" /><Relationship Id="rId85" Type="http://schemas.openxmlformats.org/officeDocument/2006/relationships/slide" Target="slides/slide85.xml" /><Relationship Id="rId83" Type="http://schemas.openxmlformats.org/officeDocument/2006/relationships/slide" Target="slides/slide83.xml" /><Relationship Id="rId82" Type="http://schemas.openxmlformats.org/officeDocument/2006/relationships/slide" Target="slides/slide82.xml" /><Relationship Id="rId81" Type="http://schemas.openxmlformats.org/officeDocument/2006/relationships/slide" Target="slides/slide81.xml" /><Relationship Id="rId80" Type="http://schemas.openxmlformats.org/officeDocument/2006/relationships/slide" Target="slides/slide80.xml" /><Relationship Id="rId87" Type="http://schemas.openxmlformats.org/officeDocument/2006/relationships/slide" Target="slides/slide87.xml" /><Relationship Id="rId38" Type="http://schemas.openxmlformats.org/officeDocument/2006/relationships/slide" Target="slides/slide38.xml" /><Relationship Id="rId9" Type="http://schemas.openxmlformats.org/officeDocument/2006/relationships/slide" Target="slides/slide9.xml" /><Relationship Id="rId27" Type="http://schemas.openxmlformats.org/officeDocument/2006/relationships/slide" Target="slides/slide27.xml" /><Relationship Id="rId37" Type="http://schemas.openxmlformats.org/officeDocument/2006/relationships/slide" Target="slides/slide37.xml" /><Relationship Id="rId84" Type="http://schemas.openxmlformats.org/officeDocument/2006/relationships/slide" Target="slides/slide84.xml" /><Relationship Id="rId32" Type="http://schemas.openxmlformats.org/officeDocument/2006/relationships/slide" Target="slides/slide32.xml" /><Relationship Id="rId31" Type="http://schemas.openxmlformats.org/officeDocument/2006/relationships/slide" Target="slides/slide31.xml" /><Relationship Id="rId45" Type="http://schemas.openxmlformats.org/officeDocument/2006/relationships/slide" Target="slides/slide45.xml" /><Relationship Id="rId58" Type="http://schemas.openxmlformats.org/officeDocument/2006/relationships/slide" Target="slides/slide58.xml" /><Relationship Id="rId14" Type="http://schemas.openxmlformats.org/officeDocument/2006/relationships/slide" Target="slides/slide14.xml" /><Relationship Id="rId36" Type="http://schemas.openxmlformats.org/officeDocument/2006/relationships/slide" Target="slides/slide36.xml" /><Relationship Id="rId18" Type="http://schemas.openxmlformats.org/officeDocument/2006/relationships/slide" Target="slides/slide18.xml" /><Relationship Id="rId26" Type="http://schemas.openxmlformats.org/officeDocument/2006/relationships/slide" Target="slides/slide26.xml" /><Relationship Id="rId73" Type="http://schemas.openxmlformats.org/officeDocument/2006/relationships/slide" Target="slides/slide73.xml" /><Relationship Id="rId24" Type="http://schemas.openxmlformats.org/officeDocument/2006/relationships/slide" Target="slides/slide24.xml" /><Relationship Id="rId48" Type="http://schemas.openxmlformats.org/officeDocument/2006/relationships/slide" Target="slides/slide48.xml" /><Relationship Id="rId13" Type="http://schemas.openxmlformats.org/officeDocument/2006/relationships/slide" Target="slides/slide13.xml" /><Relationship Id="rId59" Type="http://schemas.openxmlformats.org/officeDocument/2006/relationships/slide" Target="slides/slide59.xml" /><Relationship Id="rId76" Type="http://schemas.openxmlformats.org/officeDocument/2006/relationships/slide" Target="slides/slide76.xml" /><Relationship Id="rId21" Type="http://schemas.openxmlformats.org/officeDocument/2006/relationships/slide" Target="slides/slide21.xml" /><Relationship Id="rId61" Type="http://schemas.openxmlformats.org/officeDocument/2006/relationships/slide" Target="slides/slide61.xml" /><Relationship Id="rId34" Type="http://schemas.openxmlformats.org/officeDocument/2006/relationships/slide" Target="slides/slide34.xml" /><Relationship Id="rId29" Type="http://schemas.openxmlformats.org/officeDocument/2006/relationships/slide" Target="slides/slide29.xml" /><Relationship Id="rId28" Type="http://schemas.openxmlformats.org/officeDocument/2006/relationships/slide" Target="slides/slide28.xml" /><Relationship Id="rId65" Type="http://schemas.openxmlformats.org/officeDocument/2006/relationships/slide" Target="slides/slide65.xml" /><Relationship Id="rId25" Type="http://schemas.openxmlformats.org/officeDocument/2006/relationships/slide" Target="slides/slide25.xml" /><Relationship Id="rId4" Type="http://schemas.openxmlformats.org/officeDocument/2006/relationships/slide" Target="slides/slide4.xml" /><Relationship Id="rId40" Type="http://schemas.openxmlformats.org/officeDocument/2006/relationships/slide" Target="slides/slide40.xml" /><Relationship Id="rId7" Type="http://schemas.openxmlformats.org/officeDocument/2006/relationships/slide" Target="slides/slide7.xml" /><Relationship Id="rId79" Type="http://schemas.openxmlformats.org/officeDocument/2006/relationships/slide" Target="slides/slide79.xml" /><Relationship Id="rId39" Type="http://schemas.openxmlformats.org/officeDocument/2006/relationships/slide" Target="slides/slide39.xml" /><Relationship Id="rId43" Type="http://schemas.openxmlformats.org/officeDocument/2006/relationships/slide" Target="slides/slide43.xml" /><Relationship Id="rId50" Type="http://schemas.openxmlformats.org/officeDocument/2006/relationships/slide" Target="slides/slide50.xml" /><Relationship Id="rId67" Type="http://schemas.openxmlformats.org/officeDocument/2006/relationships/slide" Target="slides/slide67.xml" /><Relationship Id="rId8" Type="http://schemas.openxmlformats.org/officeDocument/2006/relationships/slide" Target="slides/slide8.xml" /><Relationship Id="rId16" Type="http://schemas.openxmlformats.org/officeDocument/2006/relationships/slide" Target="slides/slide16.xml" /><Relationship Id="rId22" Type="http://schemas.openxmlformats.org/officeDocument/2006/relationships/slide" Target="slides/slide22.xml" /><Relationship Id="rId33" Type="http://schemas.openxmlformats.org/officeDocument/2006/relationships/slide" Target="slides/slide33.xml" /><Relationship Id="rId2" Type="http://schemas.openxmlformats.org/officeDocument/2006/relationships/slide" Target="slides/slide2.xml" /><Relationship Id="rId70" Type="http://schemas.openxmlformats.org/officeDocument/2006/relationships/slide" Target="slides/slide70.xml" /><Relationship Id="rId30" Type="http://schemas.openxmlformats.org/officeDocument/2006/relationships/slide" Target="slides/slide30.xml" /><Relationship Id="rId15" Type="http://schemas.openxmlformats.org/officeDocument/2006/relationships/slide" Target="slides/slide15.xml" /><Relationship Id="rId35" Type="http://schemas.openxmlformats.org/officeDocument/2006/relationships/slide" Target="slides/slide35.xml" /><Relationship Id="rId19" Type="http://schemas.openxmlformats.org/officeDocument/2006/relationships/slide" Target="slides/slide19.xml" /><Relationship Id="rId0" Type="http://schemas.openxmlformats.org/officeDocument/2006/relationships/slideMaster" Target="slideMasters/slideMaster1.xml" /><Relationship Id="rId10" Type="http://schemas.openxmlformats.org/officeDocument/2006/relationships/slide" Target="slides/slide10.xml" /><Relationship Id="rId54" Type="http://schemas.openxmlformats.org/officeDocument/2006/relationships/slide" Target="slides/slide54.xml" /><Relationship Id="rId1" Type="http://schemas.openxmlformats.org/officeDocument/2006/relationships/slide" Target="slides/slide1.xml" /><Relationship Id="rId11" Type="http://schemas.openxmlformats.org/officeDocument/2006/relationships/slide" Target="slides/slide11.xml" /><Relationship Id="rId20" Type="http://schemas.openxmlformats.org/officeDocument/2006/relationships/slide" Target="slides/slide20.xml" /><Relationship Id="rId12" Type="http://schemas.openxmlformats.org/officeDocument/2006/relationships/slide" Target="slides/slide12.xml" /><Relationship Id="rId41" Type="http://schemas.openxmlformats.org/officeDocument/2006/relationships/slide" Target="slides/slide41.xml" /><Relationship Id="rId42" Type="http://schemas.openxmlformats.org/officeDocument/2006/relationships/slide" Target="slides/slide42.xml" /><Relationship Id="rId44" Type="http://schemas.openxmlformats.org/officeDocument/2006/relationships/slide" Target="slides/slide44.xml" /><Relationship Id="rId46" Type="http://schemas.openxmlformats.org/officeDocument/2006/relationships/slide" Target="slides/slide46.xml" /><Relationship Id="rId63" Type="http://schemas.openxmlformats.org/officeDocument/2006/relationships/slide" Target="slides/slide63.xml" /><Relationship Id="rId47" Type="http://schemas.openxmlformats.org/officeDocument/2006/relationships/slide" Target="slides/slide47.xml" /><Relationship Id="rId52" Type="http://schemas.openxmlformats.org/officeDocument/2006/relationships/slide" Target="slides/slide52.xml" /><Relationship Id="rId49" Type="http://schemas.openxmlformats.org/officeDocument/2006/relationships/slide" Target="slides/slide49.xml" /><Relationship Id="rId23" Type="http://schemas.openxmlformats.org/officeDocument/2006/relationships/slide" Target="slides/slide23.xml" /><Relationship Id="rId5" Type="http://schemas.openxmlformats.org/officeDocument/2006/relationships/slide" Target="slides/slide5.xml" /><Relationship Id="rId51" Type="http://schemas.openxmlformats.org/officeDocument/2006/relationships/slide" Target="slides/slide51.xml" /><Relationship Id="rId53" Type="http://schemas.openxmlformats.org/officeDocument/2006/relationships/slide" Target="slides/slide53.xml" /><Relationship Id="rId55" Type="http://schemas.openxmlformats.org/officeDocument/2006/relationships/slide" Target="slides/slide55.xml" /><Relationship Id="rId60" Type="http://schemas.openxmlformats.org/officeDocument/2006/relationships/slide" Target="slides/slide60.xml" /><Relationship Id="rId56" Type="http://schemas.openxmlformats.org/officeDocument/2006/relationships/slide" Target="slides/slide56.xml" /><Relationship Id="rId92" Type="http://schemas.openxmlformats.org/officeDocument/2006/relationships/presProps" Target="presProps.xml" /><Relationship Id="rId57" Type="http://schemas.openxmlformats.org/officeDocument/2006/relationships/slide" Target="slides/slide57.xml" /><Relationship Id="rId6" Type="http://schemas.openxmlformats.org/officeDocument/2006/relationships/slide" Target="slides/slide6.xml" /><Relationship Id="rId62" Type="http://schemas.openxmlformats.org/officeDocument/2006/relationships/slide" Target="slides/slide62.xml" /><Relationship Id="rId72" Type="http://schemas.openxmlformats.org/officeDocument/2006/relationships/slide" Target="slides/slide72.xml" /><Relationship Id="rId68" Type="http://schemas.openxmlformats.org/officeDocument/2006/relationships/slide" Target="slides/slide68.xml" /><Relationship Id="rId64" Type="http://schemas.openxmlformats.org/officeDocument/2006/relationships/slide" Target="slides/slide64.xml" /><Relationship Id="rId71" Type="http://schemas.openxmlformats.org/officeDocument/2006/relationships/slide" Target="slides/slide71.xml" /><Relationship Id="rId93" Type="http://schemas.openxmlformats.org/officeDocument/2006/relationships/tableStyles" Target="tableStyles.xml" /><Relationship Id="rId3" Type="http://schemas.openxmlformats.org/officeDocument/2006/relationships/slide" Target="slides/slide3.xml" /><Relationship Id="rId66" Type="http://schemas.openxmlformats.org/officeDocument/2006/relationships/slide" Target="slides/slide66.xml" /><Relationship Id="rId69" Type="http://schemas.openxmlformats.org/officeDocument/2006/relationships/slide" Target="slides/slide69.xml" /><Relationship Id="rId74" Type="http://schemas.openxmlformats.org/officeDocument/2006/relationships/slide" Target="slides/slide74.xml" /><Relationship Id="rId75" Type="http://schemas.openxmlformats.org/officeDocument/2006/relationships/slide" Target="slides/slide75.xml" /><Relationship Id="rId17" Type="http://schemas.openxmlformats.org/officeDocument/2006/relationships/slide" Target="slides/slide17.xml" /><Relationship Id="rId77" Type="http://schemas.openxmlformats.org/officeDocument/2006/relationships/slide" Target="slides/slide77.xml" /><Relationship Id="rId78" Type="http://schemas.openxmlformats.org/officeDocument/2006/relationships/slide" Target="slides/slide78.xml" /></Relationships>
</file>

<file path=ppt/slideLayouts/_rels/slideLayout1.xml.rels><?xml version="1.0" encoding="UTF-8" standalone="yes"?><Relationships xmlns="http://schemas.openxmlformats.org/package/2006/relationships"><Relationship Id="rId0" Type="http://schemas.openxmlformats.org/officeDocument/2006/relationships/slideMaster" Target="../slideMasters/slideMaster1.xml" /></Relationships>
</file>

<file path=ppt/slideLayouts/_rels/slideLayout2.xml.rels><?xml version="1.0" encoding="UTF-8" standalone="yes"?><Relationships xmlns="http://schemas.openxmlformats.org/package/2006/relationships"><Relationship Id="rId0"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type="title">
  <p:cSld name="Title and Object Slide">
    <p:spTree>
      <p:nvGrpSpPr>
        <p:cNvPr id="1" name=""/>
        <p:cNvGrpSpPr/>
        <p:nvPr/>
      </p:nvGrpSpPr>
      <p:grpSpPr>
        <a:xfrm>
          <a:off x="0" y="0"/>
          <a:ext cx="0" cy="0"/>
          <a:chOff x="0" y="0"/>
          <a:chExt cx="0" cy="0"/>
        </a:xfrm>
      </p:grpSpPr>
      <p:sp>
        <p:nvSpPr>
          <p:cNvPr id="2" name="Shape 1026"/>
          <p:cNvSpPr>
            <a:spLocks noGrp="true" noChangeShapeType="true"/>
          </p:cNvSpPr>
          <p:nvPr>
            <p:ph type="title" idx="0"/>
          </p:nvPr>
        </p:nvSpPr>
        <p:spPr>
          <a:xfrm>
            <a:off x="838200" y="76200"/>
            <a:ext cx="7772400" cy="1143000"/>
          </a:xfrm>
          <a:prstGeom prst="rect">
            <a:avLst/>
          </a:prstGeom>
          <a:noFill/>
        </p:spPr>
        <p:txBody>
          <a:bodyPr lIns="91440" tIns="45720" rIns="91440" bIns="45720" anchor="ctr" anchorCtr="false"/>
          <a:lstStyle/>
          <a:p>
            <a:pPr marL="0" lvl="0" indent="0">
              <a:spcBef>
                <a:spcPts val="0"/>
              </a:spcBef>
              <a:buNone/>
            </a:pPr>
            <a:r>
              <a:rPr/>
              <a:t>Cliquez pour modifier le style du titre du masque</a:t>
            </a:r>
            <a:endParaRPr/>
          </a:p>
        </p:txBody>
      </p:sp>
      <p:sp>
        <p:nvSpPr>
          <p:cNvPr id="3" name="Shape 1027"/>
          <p:cNvSpPr>
            <a:spLocks noGrp="true" noChangeShapeType="true"/>
          </p:cNvSpPr>
          <p:nvPr>
            <p:ph idx="1"/>
          </p:nvPr>
        </p:nvSpPr>
        <p:spPr>
          <a:xfrm>
            <a:off x="685800" y="1981200"/>
            <a:ext cx="7772400" cy="4114800"/>
          </a:xfrm>
          <a:prstGeom prst="rect">
            <a:avLst/>
          </a:prstGeom>
          <a:noFill/>
        </p:spPr>
        <p:txBody>
          <a:bodyPr lIns="91440" tIns="45720" rIns="91440" bIns="45720"/>
          <a:lstStyle>
            <a:lvl1pPr marL="342900" indent="0" algn="l" defTabSz="914400" rtl="false" fontAlgn="base">
              <a:lnSpc>
                <a:spcPct val="100000"/>
              </a:lnSpc>
              <a:spcBef>
                <a:spcPct val="20000"/>
              </a:spcBef>
              <a:spcAft>
                <a:spcPts val="0"/>
              </a:spcAft>
              <a:buSzPct val="100000"/>
              <a:buChar char="•"/>
              <a:defRPr sz="2400" b="true" i="false">
                <a:solidFill>
                  <a:schemeClr val="dk1"/>
                </a:solidFill>
                <a:latin typeface="Arial"/>
                <a:ea typeface="宋体"/>
              </a:defRPr>
            </a:lvl1pPr>
            <a:lvl2pPr marL="742950" indent="457200" algn="l" defTabSz="914400" rtl="false" fontAlgn="base">
              <a:lnSpc>
                <a:spcPct val="100000"/>
              </a:lnSpc>
              <a:spcBef>
                <a:spcPct val="20000"/>
              </a:spcBef>
              <a:spcAft>
                <a:spcPts val="0"/>
              </a:spcAft>
              <a:buSzPct val="100000"/>
              <a:buChar char="–"/>
              <a:defRPr sz="2000" b="true" i="false">
                <a:solidFill>
                  <a:schemeClr val="dk1"/>
                </a:solidFill>
                <a:latin typeface="Arial"/>
                <a:ea typeface="宋体"/>
              </a:defRPr>
            </a:lvl2pPr>
            <a:lvl3pPr marL="1143000" indent="914400" algn="l" defTabSz="914400" rtl="false" fontAlgn="base">
              <a:lnSpc>
                <a:spcPct val="100000"/>
              </a:lnSpc>
              <a:spcBef>
                <a:spcPct val="20000"/>
              </a:spcBef>
              <a:spcAft>
                <a:spcPts val="0"/>
              </a:spcAft>
              <a:buSzPct val="100000"/>
              <a:buChar char="•"/>
              <a:defRPr sz="1800" b="true" i="false">
                <a:solidFill>
                  <a:schemeClr val="dk1"/>
                </a:solidFill>
                <a:latin typeface="Arial"/>
                <a:ea typeface="宋体"/>
              </a:defRPr>
            </a:lvl3pPr>
            <a:lvl4pPr marL="1600200" indent="1371600" algn="l" defTabSz="914400" rtl="false" fontAlgn="base">
              <a:lnSpc>
                <a:spcPct val="100000"/>
              </a:lnSpc>
              <a:spcBef>
                <a:spcPct val="20000"/>
              </a:spcBef>
              <a:spcAft>
                <a:spcPts val="0"/>
              </a:spcAft>
              <a:buSzPct val="100000"/>
              <a:buChar char="–"/>
              <a:defRPr sz="1600" b="true" i="false">
                <a:solidFill>
                  <a:schemeClr val="dk1"/>
                </a:solidFill>
                <a:latin typeface="Arial"/>
                <a:ea typeface="宋体"/>
              </a:defRPr>
            </a:lvl4pPr>
            <a:lvl5pPr marL="2057400" indent="1828800" algn="l" defTabSz="914400" rtl="false" fontAlgn="base">
              <a:lnSpc>
                <a:spcPct val="100000"/>
              </a:lnSpc>
              <a:spcBef>
                <a:spcPct val="20000"/>
              </a:spcBef>
              <a:spcAft>
                <a:spcPts val="0"/>
              </a:spcAft>
              <a:buSzPct val="100000"/>
              <a:buChar char="»"/>
              <a:defRPr sz="1600" b="true" i="false">
                <a:solidFill>
                  <a:schemeClr val="dk1"/>
                </a:solidFill>
                <a:latin typeface="Arial"/>
                <a:ea typeface="宋体"/>
              </a:defRPr>
            </a:lvl5pPr>
          </a:lstStyle>
          <a:p>
            <a:pPr marL="342900" lvl="0" indent="-342900">
              <a:spcBef>
                <a:spcPct val="20000"/>
              </a:spcBef>
              <a:buSzPct val="100000"/>
              <a:buChar char="•"/>
            </a:pPr>
            <a:r>
              <a:rPr/>
              <a:t>Cliquez pour modifier les styles du texte du masque</a:t>
            </a:r>
            <a:endParaRPr/>
          </a:p>
          <a:p>
            <a:pPr marL="742950" lvl="1" indent="-285750">
              <a:spcBef>
                <a:spcPct val="20000"/>
              </a:spcBef>
              <a:buSzPct val="100000"/>
              <a:buChar char="–"/>
            </a:pPr>
            <a:r>
              <a:rPr/>
              <a:t>Deuxième niveau</a:t>
            </a:r>
            <a:endParaRPr/>
          </a:p>
          <a:p>
            <a:pPr marL="1143000" lvl="2" indent="-228600">
              <a:spcBef>
                <a:spcPct val="20000"/>
              </a:spcBef>
              <a:buSzPct val="100000"/>
              <a:buChar char="•"/>
            </a:pPr>
            <a:r>
              <a:rPr/>
              <a:t>Troisième niveau</a:t>
            </a:r>
            <a:endParaRPr/>
          </a:p>
          <a:p>
            <a:pPr marL="1600200" lvl="3" indent="-228600">
              <a:spcBef>
                <a:spcPct val="20000"/>
              </a:spcBef>
              <a:buSzPct val="100000"/>
              <a:buChar char="–"/>
            </a:pPr>
            <a:r>
              <a:rPr/>
              <a:t>Quatrième niveau</a:t>
            </a:r>
            <a:endParaRPr/>
          </a:p>
          <a:p>
            <a:pPr marL="2057400" lvl="4" indent="-228600">
              <a:spcBef>
                <a:spcPct val="20000"/>
              </a:spcBef>
              <a:buSzPct val="100000"/>
              <a:buChar char="»"/>
            </a:pPr>
            <a:r>
              <a:rPr/>
              <a:t>Cinquième niveau</a:t>
            </a:r>
            <a:endParaRPr/>
          </a:p>
        </p:txBody>
      </p:sp>
      <p:sp>
        <p:nvSpPr>
          <p:cNvPr id="4" name="Shape 1020"/>
          <p:cNvSpPr>
            <a:spLocks noGrp="true" noChangeShapeType="true"/>
          </p:cNvSpPr>
          <p:nvPr>
            <p:ph type="dt"/>
          </p:nvPr>
        </p:nvSpPr>
        <p:spPr>
          <a:prstGeom prst="rect">
            <a:avLst/>
          </a:prstGeom>
        </p:spPr>
        <p:txBody>
          <a:bodyPr lIns="91440" tIns="45720" rIns="91440" bIns="45720"/>
          <a:lstStyle/>
          <a:p>
            <a:pPr/>
            <a:endParaRPr sz="1400" dirty="false"/>
          </a:p>
        </p:txBody>
      </p:sp>
      <p:sp>
        <p:nvSpPr>
          <p:cNvPr id="5"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
        <p:nvSpPr>
          <p:cNvPr id="6"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Tree>
  </p:cSld>
  <p:clrMapOvr>
    <a:masterClrMapping/>
  </p:clrMapOvr>
</p:sldLayout>
</file>

<file path=ppt/slideLayouts/slideLayout2.xml><?xml version="1.0" encoding="utf-8"?>
<p:sldLayout xmlns:a="http://schemas.openxmlformats.org/drawingml/2006/main" xmlns:p="http://schemas.openxmlformats.org/presentationml/2006/main" type="blank">
  <p:cSld name="Blank Slide">
    <p:spTree>
      <p:nvGrpSpPr>
        <p:cNvPr id="7" name=""/>
        <p:cNvGrpSpPr/>
        <p:nvPr/>
      </p:nvGrpSpPr>
      <p:grpSpPr>
        <a:xfrm>
          <a:off x="0" y="0"/>
          <a:ext cx="0" cy="0"/>
          <a:chOff x="0" y="0"/>
          <a:chExt cx="0" cy="0"/>
        </a:xfrm>
      </p:grpSpPr>
      <p:sp>
        <p:nvSpPr>
          <p:cNvPr id="8"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9"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sldLayout>
</file>

<file path=ppt/slideMasters/_rels/slideMaster1.xml.rels><?xml version="1.0" encoding="UTF-8" standalone="yes"?><Relationships xmlns="http://schemas.openxmlformats.org/package/2006/relationships"><Relationship Id="rId0" Type="http://schemas.openxmlformats.org/officeDocument/2006/relationships/slideLayout" Target="../slideLayouts/slideLayout1.xml" /><Relationship Id="rId2" Type="http://schemas.openxmlformats.org/officeDocument/2006/relationships/theme" Target="../theme/theme1.xml" /><Relationship Id="rId1" Type="http://schemas.openxmlformats.org/officeDocument/2006/relationships/slideLayout" Target="../slideLayouts/slideLayout2.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chemeClr val="lt1"/>
        </a:solidFill>
      </p:bgPr>
    </p:bg>
    <p:spTree>
      <p:nvGrpSpPr>
        <p:cNvPr id="1" name=""/>
        <p:cNvGrpSpPr/>
        <p:nvPr/>
      </p:nvGrpSpPr>
      <p:grpSpPr>
        <a:xfrm>
          <a:off x="0" y="0"/>
          <a:ext cx="0" cy="0"/>
          <a:chOff x="0" y="0"/>
          <a:chExt cx="0" cy="0"/>
        </a:xfrm>
      </p:grpSpPr>
      <p:sp>
        <p:nvSpPr>
          <p:cNvPr id="2" name="Shape 1026"/>
          <p:cNvSpPr>
            <a:spLocks noGrp="true" noChangeShapeType="true"/>
          </p:cNvSpPr>
          <p:nvPr>
            <p:ph type="title" idx="0"/>
          </p:nvPr>
        </p:nvSpPr>
        <p:spPr>
          <a:xfrm>
            <a:off x="838200" y="76200"/>
            <a:ext cx="7772400" cy="1143000"/>
          </a:xfrm>
          <a:prstGeom prst="rect">
            <a:avLst/>
          </a:prstGeom>
          <a:noFill/>
        </p:spPr>
        <p:txBody>
          <a:bodyPr lIns="91440" tIns="45720" rIns="91440" bIns="45720" anchor="ctr" anchorCtr="false"/>
          <a:lstStyle/>
          <a:p>
            <a:pPr marL="0" lvl="0" indent="0">
              <a:spcBef>
                <a:spcPts val="0"/>
              </a:spcBef>
              <a:buNone/>
            </a:pPr>
            <a:r>
              <a:rPr/>
              <a:t>Cliquez pour modifier le style du titre du masque</a:t>
            </a:r>
            <a:endParaRPr/>
          </a:p>
        </p:txBody>
      </p:sp>
      <p:sp>
        <p:nvSpPr>
          <p:cNvPr id="3" name="Shape 1027"/>
          <p:cNvSpPr>
            <a:spLocks noGrp="true" noChangeShapeType="true"/>
          </p:cNvSpPr>
          <p:nvPr>
            <p:ph type="body" idx="1"/>
          </p:nvPr>
        </p:nvSpPr>
        <p:spPr>
          <a:xfrm>
            <a:off x="685800" y="1981200"/>
            <a:ext cx="7772400" cy="4114800"/>
          </a:xfrm>
          <a:prstGeom prst="rect">
            <a:avLst/>
          </a:prstGeom>
          <a:noFill/>
        </p:spPr>
        <p:txBody>
          <a:bodyPr lIns="91440" tIns="45720" rIns="91440" bIns="45720"/>
          <a:lstStyle>
            <a:lvl1pPr marL="342900" indent="0" algn="l" defTabSz="914400" rtl="false" fontAlgn="base">
              <a:lnSpc>
                <a:spcPct val="100000"/>
              </a:lnSpc>
              <a:spcBef>
                <a:spcPct val="20000"/>
              </a:spcBef>
              <a:spcAft>
                <a:spcPts val="0"/>
              </a:spcAft>
              <a:buSzPct val="100000"/>
              <a:buChar char="•"/>
              <a:defRPr sz="2400" b="true" i="false">
                <a:solidFill>
                  <a:schemeClr val="dk1"/>
                </a:solidFill>
                <a:latin typeface="Arial"/>
                <a:ea typeface="宋体"/>
              </a:defRPr>
            </a:lvl1pPr>
            <a:lvl2pPr marL="742950" indent="457200" algn="l" defTabSz="914400" rtl="false" fontAlgn="base">
              <a:lnSpc>
                <a:spcPct val="100000"/>
              </a:lnSpc>
              <a:spcBef>
                <a:spcPct val="20000"/>
              </a:spcBef>
              <a:spcAft>
                <a:spcPts val="0"/>
              </a:spcAft>
              <a:buSzPct val="100000"/>
              <a:buChar char="–"/>
              <a:defRPr sz="2000" b="true" i="false">
                <a:solidFill>
                  <a:schemeClr val="dk1"/>
                </a:solidFill>
                <a:latin typeface="Arial"/>
                <a:ea typeface="宋体"/>
              </a:defRPr>
            </a:lvl2pPr>
            <a:lvl3pPr marL="1143000" indent="914400" algn="l" defTabSz="914400" rtl="false" fontAlgn="base">
              <a:lnSpc>
                <a:spcPct val="100000"/>
              </a:lnSpc>
              <a:spcBef>
                <a:spcPct val="20000"/>
              </a:spcBef>
              <a:spcAft>
                <a:spcPts val="0"/>
              </a:spcAft>
              <a:buSzPct val="100000"/>
              <a:buChar char="•"/>
              <a:defRPr sz="1800" b="true" i="false">
                <a:solidFill>
                  <a:schemeClr val="dk1"/>
                </a:solidFill>
                <a:latin typeface="Arial"/>
                <a:ea typeface="宋体"/>
              </a:defRPr>
            </a:lvl3pPr>
            <a:lvl4pPr marL="1600200" indent="1371600" algn="l" defTabSz="914400" rtl="false" fontAlgn="base">
              <a:lnSpc>
                <a:spcPct val="100000"/>
              </a:lnSpc>
              <a:spcBef>
                <a:spcPct val="20000"/>
              </a:spcBef>
              <a:spcAft>
                <a:spcPts val="0"/>
              </a:spcAft>
              <a:buSzPct val="100000"/>
              <a:buChar char="–"/>
              <a:defRPr sz="1600" b="true" i="false">
                <a:solidFill>
                  <a:schemeClr val="dk1"/>
                </a:solidFill>
                <a:latin typeface="Arial"/>
                <a:ea typeface="宋体"/>
              </a:defRPr>
            </a:lvl4pPr>
            <a:lvl5pPr marL="2057400" indent="1828800" algn="l" defTabSz="914400" rtl="false" fontAlgn="base">
              <a:lnSpc>
                <a:spcPct val="100000"/>
              </a:lnSpc>
              <a:spcBef>
                <a:spcPct val="20000"/>
              </a:spcBef>
              <a:spcAft>
                <a:spcPts val="0"/>
              </a:spcAft>
              <a:buSzPct val="100000"/>
              <a:buChar char="»"/>
              <a:defRPr sz="1600" b="true" i="false">
                <a:solidFill>
                  <a:schemeClr val="dk1"/>
                </a:solidFill>
                <a:latin typeface="Arial"/>
                <a:ea typeface="宋体"/>
              </a:defRPr>
            </a:lvl5pPr>
          </a:lstStyle>
          <a:p>
            <a:pPr marL="342900" lvl="0" indent="-342900">
              <a:spcBef>
                <a:spcPct val="20000"/>
              </a:spcBef>
              <a:buSzPct val="100000"/>
              <a:buChar char="•"/>
            </a:pPr>
            <a:r>
              <a:rPr/>
              <a:t>Cliquez pour modifier les styles du texte du masque</a:t>
            </a:r>
            <a:endParaRPr/>
          </a:p>
          <a:p>
            <a:pPr marL="742950" lvl="1" indent="-285750">
              <a:spcBef>
                <a:spcPct val="20000"/>
              </a:spcBef>
              <a:buSzPct val="100000"/>
              <a:buChar char="–"/>
            </a:pPr>
            <a:r>
              <a:rPr/>
              <a:t>Deuxième niveau</a:t>
            </a:r>
            <a:endParaRPr/>
          </a:p>
          <a:p>
            <a:pPr marL="1143000" lvl="2" indent="-228600">
              <a:spcBef>
                <a:spcPct val="20000"/>
              </a:spcBef>
              <a:buSzPct val="100000"/>
              <a:buChar char="•"/>
            </a:pPr>
            <a:r>
              <a:rPr/>
              <a:t>Troisième niveau</a:t>
            </a:r>
            <a:endParaRPr/>
          </a:p>
          <a:p>
            <a:pPr marL="1600200" lvl="3" indent="-228600">
              <a:spcBef>
                <a:spcPct val="20000"/>
              </a:spcBef>
              <a:buSzPct val="100000"/>
              <a:buChar char="–"/>
            </a:pPr>
            <a:r>
              <a:rPr/>
              <a:t>Quatrième niveau</a:t>
            </a:r>
            <a:endParaRPr/>
          </a:p>
          <a:p>
            <a:pPr marL="2057400" lvl="4" indent="-228600">
              <a:spcBef>
                <a:spcPct val="20000"/>
              </a:spcBef>
              <a:buSzPct val="100000"/>
              <a:buChar char="»"/>
            </a:pPr>
            <a:r>
              <a:rPr/>
              <a:t>Cinquième niveau</a:t>
            </a:r>
            <a:endParaRPr/>
          </a:p>
        </p:txBody>
      </p:sp>
      <p:sp>
        <p:nvSpPr>
          <p:cNvPr id="4"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
        <p:nvSpPr>
          <p:cNvPr id="5"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a:t>
            </a:fld>
            <a:endParaRPr/>
          </a:p>
        </p:txBody>
      </p:sp>
      <p:grpSp>
        <p:nvGrpSpPr>
          <p:cNvPr id="6" name="Group 1030"/>
          <p:cNvGrpSpPr/>
          <p:nvPr/>
        </p:nvGrpSpPr>
        <p:grpSpPr>
          <a:xfrm>
            <a:off x="203200" y="76200"/>
            <a:ext cx="787400" cy="1171575"/>
            <a:chOff x="128" y="174"/>
            <a:chExt cx="737" cy="1009"/>
          </a:xfrm>
        </p:grpSpPr>
        <p:sp>
          <p:nvSpPr>
            <p:cNvPr id="7" name="Shape 1031"/>
            <p:cNvSpPr>
              <a:spLocks noChangeShapeType="true"/>
            </p:cNvSpPr>
            <p:nvPr/>
          </p:nvSpPr>
          <p:spPr>
            <a:xfrm>
              <a:off x="197" y="272"/>
              <a:ext cx="599" cy="815"/>
            </a:xfrm>
            <a:custGeom>
              <a:avLst/>
              <a:gdLst>
                <a:gd name="gd0" fmla="val 65536"/>
                <a:gd name="gd1" fmla="val 299"/>
                <a:gd name="gd2" fmla="val 0"/>
                <a:gd name="gd3" fmla="val 0"/>
                <a:gd name="gd4" fmla="val 407"/>
                <a:gd name="gd5" fmla="val 299"/>
                <a:gd name="gd6" fmla="val 814"/>
                <a:gd name="gd7" fmla="val 598"/>
                <a:gd name="gd8" fmla="val 407"/>
                <a:gd name="gd9" fmla="val 299"/>
                <a:gd name="gd10" fmla="val 0"/>
                <a:gd name="gd11" fmla="*/ w 0 599"/>
                <a:gd name="gd12" fmla="*/ h 0 815"/>
                <a:gd name="gd13" fmla="*/ w 21600 599"/>
                <a:gd name="gd14" fmla="*/ h 21600 815"/>
              </a:gdLst>
              <a:ahLst/>
              <a:cxnLst/>
              <a:rect l="gd11" t="gd12" r="gd13" b="gd14"/>
              <a:pathLst>
                <a:path w="599" h="815">
                  <a:moveTo>
                    <a:pt x="gd1" y="gd2"/>
                  </a:moveTo>
                  <a:lnTo>
                    <a:pt x="gd3" y="gd4"/>
                  </a:lnTo>
                  <a:lnTo>
                    <a:pt x="gd5" y="gd6"/>
                  </a:lnTo>
                  <a:lnTo>
                    <a:pt x="gd7" y="gd8"/>
                  </a:lnTo>
                  <a:lnTo>
                    <a:pt x="gd9" y="gd10"/>
                  </a:lnTo>
                </a:path>
                <a:path w="599" h="815"/>
              </a:pathLst>
            </a:custGeom>
            <a:solidFill>
              <a:srgbClr val="CCCCFF"/>
            </a:solidFill>
          </p:spPr>
          <p:txBody>
            <a:bodyPr lIns="91440" tIns="45720" rIns="91440" bIns="45720"/>
            <a:lstStyle/>
            <a:p>
              <a:pPr/>
              <a:endParaRPr sz="1400" dirty="false"/>
            </a:p>
          </p:txBody>
        </p:sp>
        <p:grpSp>
          <p:nvGrpSpPr>
            <p:cNvPr id="8" name="Group 1032"/>
            <p:cNvGrpSpPr/>
            <p:nvPr/>
          </p:nvGrpSpPr>
          <p:grpSpPr>
            <a:xfrm>
              <a:off x="128" y="174"/>
              <a:ext cx="737" cy="505"/>
              <a:chOff x="128" y="174"/>
              <a:chExt cx="737" cy="505"/>
            </a:xfrm>
          </p:grpSpPr>
          <p:sp>
            <p:nvSpPr>
              <p:cNvPr id="9" name="Shape 1033"/>
              <p:cNvSpPr>
                <a:spLocks noChangeShapeType="true"/>
              </p:cNvSpPr>
              <p:nvPr/>
            </p:nvSpPr>
            <p:spPr>
              <a:xfrm>
                <a:off x="496" y="174"/>
                <a:ext cx="369" cy="505"/>
              </a:xfrm>
              <a:custGeom>
                <a:avLst/>
                <a:gdLst>
                  <a:gd name="gd0" fmla="val 65536"/>
                  <a:gd name="gd1" fmla="val 0"/>
                  <a:gd name="gd2" fmla="val 100"/>
                  <a:gd name="gd3" fmla="val 0"/>
                  <a:gd name="gd4" fmla="val 0"/>
                  <a:gd name="gd5" fmla="val 368"/>
                  <a:gd name="gd6" fmla="val 504"/>
                  <a:gd name="gd7" fmla="val 295"/>
                  <a:gd name="gd8" fmla="val 504"/>
                  <a:gd name="gd9" fmla="val 0"/>
                  <a:gd name="gd10" fmla="val 100"/>
                  <a:gd name="gd11" fmla="*/ w 0 369"/>
                  <a:gd name="gd12" fmla="*/ h 0 505"/>
                  <a:gd name="gd13" fmla="*/ w 21600 369"/>
                  <a:gd name="gd14" fmla="*/ h 21600 505"/>
                </a:gdLst>
                <a:ahLst/>
                <a:cxnLst/>
                <a:rect l="gd11" t="gd12" r="gd13" b="gd14"/>
                <a:pathLst>
                  <a:path w="369" h="505">
                    <a:moveTo>
                      <a:pt x="gd1" y="gd2"/>
                    </a:moveTo>
                    <a:lnTo>
                      <a:pt x="gd3" y="gd4"/>
                    </a:lnTo>
                    <a:lnTo>
                      <a:pt x="gd5" y="gd6"/>
                    </a:lnTo>
                    <a:lnTo>
                      <a:pt x="gd7" y="gd8"/>
                    </a:lnTo>
                    <a:lnTo>
                      <a:pt x="gd9" y="gd10"/>
                    </a:lnTo>
                  </a:path>
                  <a:path w="369" h="505"/>
                </a:pathLst>
              </a:custGeom>
              <a:solidFill>
                <a:srgbClr val="CCCCFF"/>
              </a:solidFill>
            </p:spPr>
            <p:txBody>
              <a:bodyPr lIns="91440" tIns="45720" rIns="91440" bIns="45720"/>
              <a:lstStyle/>
              <a:p>
                <a:pPr/>
                <a:endParaRPr sz="1400" dirty="false"/>
              </a:p>
            </p:txBody>
          </p:sp>
          <p:sp>
            <p:nvSpPr>
              <p:cNvPr id="10" name="Shape 1034"/>
              <p:cNvSpPr>
                <a:spLocks noChangeShapeType="true"/>
              </p:cNvSpPr>
              <p:nvPr/>
            </p:nvSpPr>
            <p:spPr>
              <a:xfrm>
                <a:off x="128" y="174"/>
                <a:ext cx="369" cy="505"/>
              </a:xfrm>
              <a:custGeom>
                <a:avLst/>
                <a:gdLst>
                  <a:gd name="gd0" fmla="val 65536"/>
                  <a:gd name="gd1" fmla="val 368"/>
                  <a:gd name="gd2" fmla="val 0"/>
                  <a:gd name="gd3" fmla="val 368"/>
                  <a:gd name="gd4" fmla="val 100"/>
                  <a:gd name="gd5" fmla="val 73"/>
                  <a:gd name="gd6" fmla="val 504"/>
                  <a:gd name="gd7" fmla="val 0"/>
                  <a:gd name="gd8" fmla="val 504"/>
                  <a:gd name="gd9" fmla="val 368"/>
                  <a:gd name="gd10" fmla="val 0"/>
                  <a:gd name="gd11" fmla="*/ w 0 369"/>
                  <a:gd name="gd12" fmla="*/ h 0 505"/>
                  <a:gd name="gd13" fmla="*/ w 21600 369"/>
                  <a:gd name="gd14" fmla="*/ h 21600 505"/>
                </a:gdLst>
                <a:ahLst/>
                <a:cxnLst/>
                <a:rect l="gd11" t="gd12" r="gd13" b="gd14"/>
                <a:pathLst>
                  <a:path w="369" h="505">
                    <a:moveTo>
                      <a:pt x="gd1" y="gd2"/>
                    </a:moveTo>
                    <a:lnTo>
                      <a:pt x="gd3" y="gd4"/>
                    </a:lnTo>
                    <a:lnTo>
                      <a:pt x="gd5" y="gd6"/>
                    </a:lnTo>
                    <a:lnTo>
                      <a:pt x="gd7" y="gd8"/>
                    </a:lnTo>
                    <a:lnTo>
                      <a:pt x="gd9" y="gd10"/>
                    </a:lnTo>
                  </a:path>
                  <a:path w="369" h="505"/>
                </a:pathLst>
              </a:custGeom>
              <a:solidFill>
                <a:srgbClr val="CCCCFF"/>
              </a:solidFill>
            </p:spPr>
            <p:txBody>
              <a:bodyPr lIns="91440" tIns="45720" rIns="91440" bIns="45720"/>
              <a:lstStyle/>
              <a:p>
                <a:pPr/>
                <a:endParaRPr sz="1400" dirty="false"/>
              </a:p>
            </p:txBody>
          </p:sp>
        </p:grpSp>
        <p:grpSp>
          <p:nvGrpSpPr>
            <p:cNvPr id="11" name="Group 1035"/>
            <p:cNvGrpSpPr/>
            <p:nvPr/>
          </p:nvGrpSpPr>
          <p:grpSpPr>
            <a:xfrm>
              <a:off x="128" y="678"/>
              <a:ext cx="737" cy="505"/>
              <a:chOff x="128" y="678"/>
              <a:chExt cx="737" cy="505"/>
            </a:xfrm>
          </p:grpSpPr>
          <p:sp>
            <p:nvSpPr>
              <p:cNvPr id="12" name="Shape 1036"/>
              <p:cNvSpPr>
                <a:spLocks noChangeShapeType="true"/>
              </p:cNvSpPr>
              <p:nvPr/>
            </p:nvSpPr>
            <p:spPr>
              <a:xfrm>
                <a:off x="496" y="678"/>
                <a:ext cx="369" cy="505"/>
              </a:xfrm>
              <a:custGeom>
                <a:avLst/>
                <a:gdLst>
                  <a:gd name="gd0" fmla="val 65536"/>
                  <a:gd name="gd1" fmla="val 295"/>
                  <a:gd name="gd2" fmla="val 0"/>
                  <a:gd name="gd3" fmla="val 368"/>
                  <a:gd name="gd4" fmla="val 0"/>
                  <a:gd name="gd5" fmla="val 0"/>
                  <a:gd name="gd6" fmla="val 504"/>
                  <a:gd name="gd7" fmla="val 0"/>
                  <a:gd name="gd8" fmla="val 404"/>
                  <a:gd name="gd9" fmla="val 295"/>
                  <a:gd name="gd10" fmla="val 0"/>
                  <a:gd name="gd11" fmla="*/ w 0 369"/>
                  <a:gd name="gd12" fmla="*/ h 0 505"/>
                  <a:gd name="gd13" fmla="*/ w 21600 369"/>
                  <a:gd name="gd14" fmla="*/ h 21600 505"/>
                </a:gdLst>
                <a:ahLst/>
                <a:cxnLst/>
                <a:rect l="gd11" t="gd12" r="gd13" b="gd14"/>
                <a:pathLst>
                  <a:path w="369" h="505">
                    <a:moveTo>
                      <a:pt x="gd1" y="gd2"/>
                    </a:moveTo>
                    <a:lnTo>
                      <a:pt x="gd3" y="gd4"/>
                    </a:lnTo>
                    <a:lnTo>
                      <a:pt x="gd5" y="gd6"/>
                    </a:lnTo>
                    <a:lnTo>
                      <a:pt x="gd7" y="gd8"/>
                    </a:lnTo>
                    <a:lnTo>
                      <a:pt x="gd9" y="gd10"/>
                    </a:lnTo>
                  </a:path>
                  <a:path w="369" h="505"/>
                </a:pathLst>
              </a:custGeom>
              <a:solidFill>
                <a:srgbClr val="CCCCFF"/>
              </a:solidFill>
            </p:spPr>
            <p:txBody>
              <a:bodyPr lIns="91440" tIns="45720" rIns="91440" bIns="45720"/>
              <a:lstStyle/>
              <a:p>
                <a:pPr/>
                <a:endParaRPr sz="1400" dirty="false"/>
              </a:p>
            </p:txBody>
          </p:sp>
          <p:sp>
            <p:nvSpPr>
              <p:cNvPr id="13" name="Shape 1037"/>
              <p:cNvSpPr>
                <a:spLocks noChangeShapeType="true"/>
              </p:cNvSpPr>
              <p:nvPr/>
            </p:nvSpPr>
            <p:spPr>
              <a:xfrm>
                <a:off x="128" y="678"/>
                <a:ext cx="369" cy="505"/>
              </a:xfrm>
              <a:custGeom>
                <a:avLst/>
                <a:gdLst>
                  <a:gd name="gd0" fmla="val 65536"/>
                  <a:gd name="gd1" fmla="val 73"/>
                  <a:gd name="gd2" fmla="val 0"/>
                  <a:gd name="gd3" fmla="val 368"/>
                  <a:gd name="gd4" fmla="val 404"/>
                  <a:gd name="gd5" fmla="val 368"/>
                  <a:gd name="gd6" fmla="val 504"/>
                  <a:gd name="gd7" fmla="val 0"/>
                  <a:gd name="gd8" fmla="val 0"/>
                  <a:gd name="gd9" fmla="val 73"/>
                  <a:gd name="gd10" fmla="val 0"/>
                  <a:gd name="gd11" fmla="*/ w 0 369"/>
                  <a:gd name="gd12" fmla="*/ h 0 505"/>
                  <a:gd name="gd13" fmla="*/ w 21600 369"/>
                  <a:gd name="gd14" fmla="*/ h 21600 505"/>
                </a:gdLst>
                <a:ahLst/>
                <a:cxnLst/>
                <a:rect l="gd11" t="gd12" r="gd13" b="gd14"/>
                <a:pathLst>
                  <a:path w="369" h="505">
                    <a:moveTo>
                      <a:pt x="gd1" y="gd2"/>
                    </a:moveTo>
                    <a:lnTo>
                      <a:pt x="gd3" y="gd4"/>
                    </a:lnTo>
                    <a:lnTo>
                      <a:pt x="gd5" y="gd6"/>
                    </a:lnTo>
                    <a:lnTo>
                      <a:pt x="gd7" y="gd8"/>
                    </a:lnTo>
                    <a:lnTo>
                      <a:pt x="gd9" y="gd10"/>
                    </a:lnTo>
                  </a:path>
                  <a:path w="369" h="505"/>
                </a:pathLst>
              </a:custGeom>
              <a:solidFill>
                <a:srgbClr val="CCCCFF"/>
              </a:solidFill>
            </p:spPr>
            <p:txBody>
              <a:bodyPr lIns="91440" tIns="45720" rIns="91440" bIns="45720"/>
              <a:lstStyle/>
              <a:p>
                <a:pPr/>
                <a:endParaRPr sz="1400" dirty="false"/>
              </a:p>
            </p:txBody>
          </p:sp>
        </p:grpSp>
      </p:grpSp>
      <p:grpSp>
        <p:nvGrpSpPr>
          <p:cNvPr id="14" name="Group 1038"/>
          <p:cNvGrpSpPr/>
          <p:nvPr/>
        </p:nvGrpSpPr>
        <p:grpSpPr>
          <a:xfrm>
            <a:off x="630237" y="134937"/>
            <a:ext cx="560387" cy="557212"/>
            <a:chOff x="397" y="211"/>
            <a:chExt cx="525" cy="480"/>
          </a:xfrm>
        </p:grpSpPr>
        <p:sp>
          <p:nvSpPr>
            <p:cNvPr id="15" name="Shape 1039"/>
            <p:cNvSpPr>
              <a:spLocks noChangeShapeType="true"/>
            </p:cNvSpPr>
            <p:nvPr/>
          </p:nvSpPr>
          <p:spPr>
            <a:xfrm>
              <a:off x="397" y="211"/>
              <a:ext cx="525" cy="480"/>
            </a:xfrm>
            <a:custGeom>
              <a:avLst/>
              <a:gdLst>
                <a:gd name="gd0" fmla="val 65536"/>
                <a:gd name="gd1" fmla="val 225"/>
                <a:gd name="gd2" fmla="val 217"/>
                <a:gd name="gd3" fmla="val 133"/>
                <a:gd name="gd4" fmla="val 0"/>
                <a:gd name="gd5" fmla="val 263"/>
                <a:gd name="gd6" fmla="val 193"/>
                <a:gd name="gd7" fmla="val 393"/>
                <a:gd name="gd8" fmla="val 0"/>
                <a:gd name="gd9" fmla="val 299"/>
                <a:gd name="gd10" fmla="val 217"/>
                <a:gd name="gd11" fmla="val 524"/>
                <a:gd name="gd12" fmla="val 240"/>
                <a:gd name="gd13" fmla="val 298"/>
                <a:gd name="gd14" fmla="val 262"/>
                <a:gd name="gd15" fmla="val 393"/>
                <a:gd name="gd16" fmla="val 479"/>
                <a:gd name="gd17" fmla="val 263"/>
                <a:gd name="gd18" fmla="val 286"/>
                <a:gd name="gd19" fmla="val 133"/>
                <a:gd name="gd20" fmla="val 479"/>
                <a:gd name="gd21" fmla="val 224"/>
                <a:gd name="gd22" fmla="val 263"/>
                <a:gd name="gd23" fmla="val 0"/>
                <a:gd name="gd24" fmla="val 240"/>
                <a:gd name="gd25" fmla="val 225"/>
                <a:gd name="gd26" fmla="val 217"/>
                <a:gd name="gd27" fmla="*/ w 0 525"/>
                <a:gd name="gd28" fmla="*/ h 0 480"/>
                <a:gd name="gd29" fmla="*/ w 21600 525"/>
                <a:gd name="gd30" fmla="*/ h 21600 480"/>
              </a:gdLst>
              <a:ahLst/>
              <a:cxnLst/>
              <a:rect l="gd27" t="gd28" r="gd29" b="gd30"/>
              <a:pathLst>
                <a:path w="525" h="480">
                  <a:moveTo>
                    <a:pt x="gd1" y="gd2"/>
                  </a:moveTo>
                  <a:lnTo>
                    <a:pt x="gd3" y="gd4"/>
                  </a:lnTo>
                  <a:lnTo>
                    <a:pt x="gd5" y="gd6"/>
                  </a:lnTo>
                  <a:lnTo>
                    <a:pt x="gd7" y="gd8"/>
                  </a:lnTo>
                  <a:lnTo>
                    <a:pt x="gd9" y="gd10"/>
                  </a:lnTo>
                  <a:lnTo>
                    <a:pt x="gd11" y="gd12"/>
                  </a:lnTo>
                  <a:lnTo>
                    <a:pt x="gd13" y="gd14"/>
                  </a:lnTo>
                  <a:lnTo>
                    <a:pt x="gd15" y="gd16"/>
                  </a:lnTo>
                  <a:lnTo>
                    <a:pt x="gd17" y="gd18"/>
                  </a:lnTo>
                  <a:lnTo>
                    <a:pt x="gd19" y="gd20"/>
                  </a:lnTo>
                  <a:lnTo>
                    <a:pt x="gd21" y="gd22"/>
                  </a:lnTo>
                  <a:lnTo>
                    <a:pt x="gd23" y="gd24"/>
                  </a:lnTo>
                  <a:lnTo>
                    <a:pt x="gd25" y="gd26"/>
                  </a:lnTo>
                </a:path>
                <a:path w="525" h="480"/>
              </a:pathLst>
            </a:custGeom>
            <a:solidFill>
              <a:srgbClr val="FFFFFF"/>
            </a:solidFill>
          </p:spPr>
          <p:txBody>
            <a:bodyPr lIns="91440" tIns="45720" rIns="91440" bIns="45720"/>
            <a:lstStyle/>
            <a:p>
              <a:pPr/>
              <a:endParaRPr sz="1400" dirty="false"/>
            </a:p>
          </p:txBody>
        </p:sp>
        <p:sp>
          <p:nvSpPr>
            <p:cNvPr id="16" name="Shape 1040"/>
            <p:cNvSpPr>
              <a:spLocks noChangeShapeType="true"/>
            </p:cNvSpPr>
            <p:nvPr/>
          </p:nvSpPr>
          <p:spPr>
            <a:xfrm>
              <a:off x="469" y="276"/>
              <a:ext cx="382" cy="350"/>
            </a:xfrm>
            <a:custGeom>
              <a:avLst/>
              <a:gdLst>
                <a:gd name="gd0" fmla="val 65536"/>
                <a:gd name="gd1" fmla="val 153"/>
                <a:gd name="gd2" fmla="val 153"/>
                <a:gd name="gd3" fmla="val 95"/>
                <a:gd name="gd4" fmla="val 0"/>
                <a:gd name="gd5" fmla="val 191"/>
                <a:gd name="gd6" fmla="val 128"/>
                <a:gd name="gd7" fmla="val 284"/>
                <a:gd name="gd8" fmla="val 0"/>
                <a:gd name="gd9" fmla="val 227"/>
                <a:gd name="gd10" fmla="val 153"/>
                <a:gd name="gd11" fmla="val 381"/>
                <a:gd name="gd12" fmla="val 175"/>
                <a:gd name="gd13" fmla="val 226"/>
                <a:gd name="gd14" fmla="val 196"/>
                <a:gd name="gd15" fmla="val 284"/>
                <a:gd name="gd16" fmla="val 349"/>
                <a:gd name="gd17" fmla="val 191"/>
                <a:gd name="gd18" fmla="val 221"/>
                <a:gd name="gd19" fmla="val 95"/>
                <a:gd name="gd20" fmla="val 349"/>
                <a:gd name="gd21" fmla="val 152"/>
                <a:gd name="gd22" fmla="val 198"/>
                <a:gd name="gd23" fmla="val 0"/>
                <a:gd name="gd24" fmla="val 175"/>
                <a:gd name="gd25" fmla="val 153"/>
                <a:gd name="gd26" fmla="val 153"/>
                <a:gd name="gd27" fmla="*/ w 0 382"/>
                <a:gd name="gd28" fmla="*/ h 0 350"/>
                <a:gd name="gd29" fmla="*/ w 21600 382"/>
                <a:gd name="gd30" fmla="*/ h 21600 350"/>
              </a:gdLst>
              <a:ahLst/>
              <a:cxnLst/>
              <a:rect l="gd27" t="gd28" r="gd29" b="gd30"/>
              <a:pathLst>
                <a:path w="382" h="350">
                  <a:moveTo>
                    <a:pt x="gd1" y="gd2"/>
                  </a:moveTo>
                  <a:lnTo>
                    <a:pt x="gd3" y="gd4"/>
                  </a:lnTo>
                  <a:lnTo>
                    <a:pt x="gd5" y="gd6"/>
                  </a:lnTo>
                  <a:lnTo>
                    <a:pt x="gd7" y="gd8"/>
                  </a:lnTo>
                  <a:lnTo>
                    <a:pt x="gd9" y="gd10"/>
                  </a:lnTo>
                  <a:lnTo>
                    <a:pt x="gd11" y="gd12"/>
                  </a:lnTo>
                  <a:lnTo>
                    <a:pt x="gd13" y="gd14"/>
                  </a:lnTo>
                  <a:lnTo>
                    <a:pt x="gd15" y="gd16"/>
                  </a:lnTo>
                  <a:lnTo>
                    <a:pt x="gd17" y="gd18"/>
                  </a:lnTo>
                  <a:lnTo>
                    <a:pt x="gd19" y="gd20"/>
                  </a:lnTo>
                  <a:lnTo>
                    <a:pt x="gd21" y="gd22"/>
                  </a:lnTo>
                  <a:lnTo>
                    <a:pt x="gd23" y="gd24"/>
                  </a:lnTo>
                  <a:lnTo>
                    <a:pt x="gd25" y="gd26"/>
                  </a:lnTo>
                </a:path>
                <a:path w="382" h="350"/>
              </a:pathLst>
            </a:custGeom>
            <a:solidFill>
              <a:srgbClr val="FFFFFF"/>
            </a:solidFill>
          </p:spPr>
          <p:txBody>
            <a:bodyPr lIns="91440" tIns="45720" rIns="91440" bIns="45720"/>
            <a:lstStyle/>
            <a:p>
              <a:pPr/>
              <a:endParaRPr sz="1400" dirty="false"/>
            </a:p>
          </p:txBody>
        </p:sp>
        <p:sp>
          <p:nvSpPr>
            <p:cNvPr id="17" name="Shape 1041"/>
            <p:cNvSpPr>
              <a:spLocks noChangeShapeType="true"/>
            </p:cNvSpPr>
            <p:nvPr/>
          </p:nvSpPr>
          <p:spPr>
            <a:xfrm>
              <a:off x="525" y="285"/>
              <a:ext cx="270" cy="332"/>
            </a:xfrm>
            <a:custGeom>
              <a:avLst/>
              <a:gdLst>
                <a:gd name="gd0" fmla="val 65536"/>
                <a:gd name="gd1" fmla="val 0"/>
                <a:gd name="gd2" fmla="val 84"/>
                <a:gd name="gd3" fmla="val 122"/>
                <a:gd name="gd4" fmla="val 143"/>
                <a:gd name="gd5" fmla="val 135"/>
                <a:gd name="gd6" fmla="val 0"/>
                <a:gd name="gd7" fmla="val 147"/>
                <a:gd name="gd8" fmla="val 143"/>
                <a:gd name="gd9" fmla="val 268"/>
                <a:gd name="gd10" fmla="val 82"/>
                <a:gd name="gd11" fmla="val 159"/>
                <a:gd name="gd12" fmla="val 166"/>
                <a:gd name="gd13" fmla="val 269"/>
                <a:gd name="gd14" fmla="val 249"/>
                <a:gd name="gd15" fmla="val 147"/>
                <a:gd name="gd16" fmla="val 189"/>
                <a:gd name="gd17" fmla="val 135"/>
                <a:gd name="gd18" fmla="val 331"/>
                <a:gd name="gd19" fmla="val 122"/>
                <a:gd name="gd20" fmla="val 189"/>
                <a:gd name="gd21" fmla="val 0"/>
                <a:gd name="gd22" fmla="val 249"/>
                <a:gd name="gd23" fmla="val 110"/>
                <a:gd name="gd24" fmla="val 166"/>
                <a:gd name="gd25" fmla="val 0"/>
                <a:gd name="gd26" fmla="val 84"/>
                <a:gd name="gd27" fmla="*/ w 0 270"/>
                <a:gd name="gd28" fmla="*/ h 0 332"/>
                <a:gd name="gd29" fmla="*/ w 21600 270"/>
                <a:gd name="gd30" fmla="*/ h 21600 332"/>
              </a:gdLst>
              <a:ahLst/>
              <a:cxnLst/>
              <a:rect l="gd27" t="gd28" r="gd29" b="gd30"/>
              <a:pathLst>
                <a:path w="270" h="332">
                  <a:moveTo>
                    <a:pt x="gd1" y="gd2"/>
                  </a:moveTo>
                  <a:lnTo>
                    <a:pt x="gd3" y="gd4"/>
                  </a:lnTo>
                  <a:lnTo>
                    <a:pt x="gd5" y="gd6"/>
                  </a:lnTo>
                  <a:lnTo>
                    <a:pt x="gd7" y="gd8"/>
                  </a:lnTo>
                  <a:lnTo>
                    <a:pt x="gd9" y="gd10"/>
                  </a:lnTo>
                  <a:lnTo>
                    <a:pt x="gd11" y="gd12"/>
                  </a:lnTo>
                  <a:lnTo>
                    <a:pt x="gd13" y="gd14"/>
                  </a:lnTo>
                  <a:lnTo>
                    <a:pt x="gd15" y="gd16"/>
                  </a:lnTo>
                  <a:lnTo>
                    <a:pt x="gd17" y="gd18"/>
                  </a:lnTo>
                  <a:lnTo>
                    <a:pt x="gd19" y="gd20"/>
                  </a:lnTo>
                  <a:lnTo>
                    <a:pt x="gd21" y="gd22"/>
                  </a:lnTo>
                  <a:lnTo>
                    <a:pt x="gd23" y="gd24"/>
                  </a:lnTo>
                  <a:lnTo>
                    <a:pt x="gd25" y="gd26"/>
                  </a:lnTo>
                </a:path>
                <a:path w="270" h="332"/>
              </a:pathLst>
            </a:custGeom>
            <a:solidFill>
              <a:srgbClr val="FFFFFF"/>
            </a:solidFill>
          </p:spPr>
          <p:txBody>
            <a:bodyPr lIns="91440" tIns="45720" rIns="91440" bIns="45720"/>
            <a:lstStyle/>
            <a:p>
              <a:pPr/>
              <a:endParaRPr sz="1400" dirty="false"/>
            </a:p>
          </p:txBody>
        </p:sp>
        <p:sp>
          <p:nvSpPr>
            <p:cNvPr id="18" name="Shape 1042"/>
            <p:cNvSpPr>
              <a:spLocks noChangeShapeType="true"/>
            </p:cNvSpPr>
            <p:nvPr/>
          </p:nvSpPr>
          <p:spPr>
            <a:xfrm>
              <a:off x="626" y="408"/>
              <a:ext cx="68" cy="85"/>
            </a:xfrm>
            <a:custGeom>
              <a:avLst/>
              <a:gdLst>
                <a:gd name="gd0" fmla="val 65536"/>
                <a:gd name="gd1" fmla="val 0"/>
                <a:gd name="gd2" fmla="val 20"/>
                <a:gd name="gd3" fmla="val 27"/>
                <a:gd name="gd4" fmla="val 30"/>
                <a:gd name="gd5" fmla="val 33"/>
                <a:gd name="gd6" fmla="val 0"/>
                <a:gd name="gd7" fmla="val 39"/>
                <a:gd name="gd8" fmla="val 30"/>
                <a:gd name="gd9" fmla="val 67"/>
                <a:gd name="gd10" fmla="val 20"/>
                <a:gd name="gd11" fmla="val 45"/>
                <a:gd name="gd12" fmla="val 42"/>
                <a:gd name="gd13" fmla="val 67"/>
                <a:gd name="gd14" fmla="val 62"/>
                <a:gd name="gd15" fmla="val 39"/>
                <a:gd name="gd16" fmla="val 52"/>
                <a:gd name="gd17" fmla="val 33"/>
                <a:gd name="gd18" fmla="val 84"/>
                <a:gd name="gd19" fmla="val 27"/>
                <a:gd name="gd20" fmla="val 52"/>
                <a:gd name="gd21" fmla="val 0"/>
                <a:gd name="gd22" fmla="val 62"/>
                <a:gd name="gd23" fmla="val 21"/>
                <a:gd name="gd24" fmla="val 42"/>
                <a:gd name="gd25" fmla="val 0"/>
                <a:gd name="gd26" fmla="val 20"/>
                <a:gd name="gd27" fmla="*/ w 0 68"/>
                <a:gd name="gd28" fmla="*/ h 0 85"/>
                <a:gd name="gd29" fmla="*/ w 21600 68"/>
                <a:gd name="gd30" fmla="*/ h 21600 85"/>
              </a:gdLst>
              <a:ahLst/>
              <a:cxnLst/>
              <a:rect l="gd27" t="gd28" r="gd29" b="gd30"/>
              <a:pathLst>
                <a:path w="68" h="85">
                  <a:moveTo>
                    <a:pt x="gd1" y="gd2"/>
                  </a:moveTo>
                  <a:lnTo>
                    <a:pt x="gd3" y="gd4"/>
                  </a:lnTo>
                  <a:lnTo>
                    <a:pt x="gd5" y="gd6"/>
                  </a:lnTo>
                  <a:lnTo>
                    <a:pt x="gd7" y="gd8"/>
                  </a:lnTo>
                  <a:lnTo>
                    <a:pt x="gd9" y="gd10"/>
                  </a:lnTo>
                  <a:lnTo>
                    <a:pt x="gd11" y="gd12"/>
                  </a:lnTo>
                  <a:lnTo>
                    <a:pt x="gd13" y="gd14"/>
                  </a:lnTo>
                  <a:lnTo>
                    <a:pt x="gd15" y="gd16"/>
                  </a:lnTo>
                  <a:lnTo>
                    <a:pt x="gd17" y="gd18"/>
                  </a:lnTo>
                  <a:lnTo>
                    <a:pt x="gd19" y="gd20"/>
                  </a:lnTo>
                  <a:lnTo>
                    <a:pt x="gd21" y="gd22"/>
                  </a:lnTo>
                  <a:lnTo>
                    <a:pt x="gd23" y="gd24"/>
                  </a:lnTo>
                  <a:lnTo>
                    <a:pt x="gd25" y="gd26"/>
                  </a:lnTo>
                </a:path>
                <a:path w="68" h="85"/>
              </a:pathLst>
            </a:custGeom>
            <a:solidFill>
              <a:srgbClr val="FFFFFF"/>
            </a:solidFill>
          </p:spPr>
          <p:txBody>
            <a:bodyPr lIns="91440" tIns="45720" rIns="91440" bIns="45720"/>
            <a:lstStyle/>
            <a:p>
              <a:pPr/>
              <a:endParaRPr sz="1400" dirty="false"/>
            </a:p>
          </p:txBody>
        </p:sp>
      </p:grpSp>
      <p:sp>
        <p:nvSpPr>
          <p:cNvPr id="19" name="Shape 1043"/>
          <p:cNvSpPr>
            <a:spLocks noGrp="true" noChangeShapeType="true"/>
          </p:cNvSpPr>
          <p:nvPr/>
        </p:nvSpPr>
        <p:spPr>
          <a:xfrm>
            <a:off x="0" y="1295400"/>
            <a:ext cx="9144000" cy="228600"/>
          </a:xfrm>
          <a:prstGeom prst="rect">
            <a:avLst/>
          </a:prstGeom>
          <a:gradFill>
            <a:gsLst>
              <a:gs pos="0">
                <a:srgbClr val="CCCCFF"/>
              </a:gs>
              <a:gs pos="100000">
                <a:srgbClr val="000099"/>
              </a:gs>
            </a:gsLst>
            <a:lin ang="5400000" scaled="true"/>
          </a:gradFill>
        </p:spPr>
        <p:txBody>
          <a:bodyPr wrap="none"/>
          <a:lstStyle/>
          <a:p>
            <a:pPr/>
            <a:endParaRPr sz="1400" dirty="false"/>
          </a:p>
        </p:txBody>
      </p:sp>
    </p:spTree>
  </p:cSld>
  <p:clrMap bg1="lt1" tx1="dk1" bg2="lt2" tx2="dk2" accent1="accent1" accent2="accent2" accent3="accent3" accent4="accent4" accent5="accent5" accent6="accent6" hlink="hlink" folHlink="folHlink"/>
  <p:sldLayoutIdLst>
    <p:sldLayoutId id="2147483649" r:id="rId0"/>
    <p:sldLayoutId id="2147483650" r:id="rId1"/>
  </p:sldLayoutIdLst>
  <p:hf hdr="false"/>
  <p:txStyles>
    <p:titleStyle>
      <a:lvl1pPr marL="0" indent="0" algn="ctr" defTabSz="914400" rtl="false" fontAlgn="base">
        <a:lnSpc>
          <a:spcPct val="100000"/>
        </a:lnSpc>
        <a:spcBef>
          <a:spcPts val="0"/>
        </a:spcBef>
        <a:spcAft>
          <a:spcPts val="0"/>
        </a:spcAft>
        <a:buNone/>
        <a:defRPr lang="fr-FR" sz="3600" b="true" i="false">
          <a:solidFill>
            <a:schemeClr val="dk1"/>
          </a:solidFill>
          <a:latin typeface="Arial"/>
          <a:ea typeface="宋体"/>
        </a:defRPr>
      </a:lvl1pPr>
      <a:lvl2pPr marL="0" indent="0" algn="ctr" defTabSz="914400" rtl="false" fontAlgn="base">
        <a:lnSpc>
          <a:spcPct val="100000"/>
        </a:lnSpc>
        <a:spcBef>
          <a:spcPts val="0"/>
        </a:spcBef>
        <a:spcAft>
          <a:spcPts val="0"/>
        </a:spcAft>
        <a:buNone/>
        <a:defRPr lang="fr-FR" sz="3600" b="true" i="false">
          <a:solidFill>
            <a:schemeClr val="dk1"/>
          </a:solidFill>
          <a:latin typeface="Arial"/>
          <a:ea typeface="宋体"/>
        </a:defRPr>
      </a:lvl2pPr>
      <a:lvl3pPr marL="0" indent="0" algn="ctr" defTabSz="914400" rtl="false" fontAlgn="base">
        <a:lnSpc>
          <a:spcPct val="100000"/>
        </a:lnSpc>
        <a:spcBef>
          <a:spcPts val="0"/>
        </a:spcBef>
        <a:spcAft>
          <a:spcPts val="0"/>
        </a:spcAft>
        <a:buNone/>
        <a:defRPr lang="fr-FR" sz="3600" b="true" i="false">
          <a:solidFill>
            <a:schemeClr val="dk1"/>
          </a:solidFill>
          <a:latin typeface="Arial"/>
          <a:ea typeface="宋体"/>
        </a:defRPr>
      </a:lvl3pPr>
      <a:lvl4pPr marL="0" indent="0" algn="ctr" defTabSz="914400" rtl="false" fontAlgn="base">
        <a:lnSpc>
          <a:spcPct val="100000"/>
        </a:lnSpc>
        <a:spcBef>
          <a:spcPts val="0"/>
        </a:spcBef>
        <a:spcAft>
          <a:spcPts val="0"/>
        </a:spcAft>
        <a:buNone/>
        <a:defRPr lang="fr-FR" sz="3600" b="true" i="false">
          <a:solidFill>
            <a:schemeClr val="dk1"/>
          </a:solidFill>
          <a:latin typeface="Arial"/>
          <a:ea typeface="宋体"/>
        </a:defRPr>
      </a:lvl4pPr>
      <a:lvl5pPr marL="0" indent="0" algn="ctr" defTabSz="914400" rtl="false" fontAlgn="base">
        <a:lnSpc>
          <a:spcPct val="100000"/>
        </a:lnSpc>
        <a:spcBef>
          <a:spcPts val="0"/>
        </a:spcBef>
        <a:spcAft>
          <a:spcPts val="0"/>
        </a:spcAft>
        <a:buNone/>
        <a:defRPr lang="fr-FR" sz="3600" b="true" i="false">
          <a:solidFill>
            <a:schemeClr val="dk1"/>
          </a:solidFill>
          <a:latin typeface="Arial"/>
          <a:ea typeface="宋体"/>
        </a:defRPr>
      </a:lvl5pPr>
      <a:lvl6pPr>
        <a:defRPr lang="fr-FR" sz="1800"/>
      </a:lvl6pPr>
      <a:lvl7pPr>
        <a:defRPr lang="fr-FR" sz="1800"/>
      </a:lvl7pPr>
      <a:lvl8pPr>
        <a:defRPr lang="fr-FR" sz="1800"/>
      </a:lvl8pPr>
      <a:lvl9pPr>
        <a:defRPr lang="fr-FR" sz="1800"/>
      </a:lvl9pPr>
    </p:titleStyle>
    <p:bodyStyle>
      <a:lvl1pPr marL="342900" indent="0" algn="l" defTabSz="914400" rtl="false" fontAlgn="base">
        <a:lnSpc>
          <a:spcPct val="100000"/>
        </a:lnSpc>
        <a:spcBef>
          <a:spcPct val="20000"/>
        </a:spcBef>
        <a:spcAft>
          <a:spcPts val="0"/>
        </a:spcAft>
        <a:buSzPct val="100000"/>
        <a:buChar char="•"/>
        <a:defRPr lang="fr-FR" sz="2400" b="true" i="false">
          <a:solidFill>
            <a:schemeClr val="dk1"/>
          </a:solidFill>
          <a:latin typeface="Arial"/>
          <a:ea typeface="宋体"/>
        </a:defRPr>
      </a:lvl1pPr>
      <a:lvl2pPr marL="742950" indent="457200" algn="l" defTabSz="914400" rtl="false" fontAlgn="base">
        <a:lnSpc>
          <a:spcPct val="100000"/>
        </a:lnSpc>
        <a:spcBef>
          <a:spcPct val="20000"/>
        </a:spcBef>
        <a:spcAft>
          <a:spcPts val="0"/>
        </a:spcAft>
        <a:buSzPct val="100000"/>
        <a:buChar char="–"/>
        <a:defRPr lang="fr-FR" sz="2000" b="true" i="false">
          <a:solidFill>
            <a:schemeClr val="dk1"/>
          </a:solidFill>
          <a:latin typeface="Arial"/>
          <a:ea typeface="宋体"/>
        </a:defRPr>
      </a:lvl2pPr>
      <a:lvl3pPr marL="1143000" indent="914400" algn="l" defTabSz="914400" rtl="false" fontAlgn="base">
        <a:lnSpc>
          <a:spcPct val="100000"/>
        </a:lnSpc>
        <a:spcBef>
          <a:spcPct val="20000"/>
        </a:spcBef>
        <a:spcAft>
          <a:spcPts val="0"/>
        </a:spcAft>
        <a:buSzPct val="100000"/>
        <a:buChar char="•"/>
        <a:defRPr lang="fr-FR" sz="1800" b="true" i="false">
          <a:solidFill>
            <a:schemeClr val="dk1"/>
          </a:solidFill>
          <a:latin typeface="Arial"/>
          <a:ea typeface="宋体"/>
        </a:defRPr>
      </a:lvl3pPr>
      <a:lvl4pPr marL="1600200" indent="1371600" algn="l" defTabSz="914400" rtl="false" fontAlgn="base">
        <a:lnSpc>
          <a:spcPct val="100000"/>
        </a:lnSpc>
        <a:spcBef>
          <a:spcPct val="20000"/>
        </a:spcBef>
        <a:spcAft>
          <a:spcPts val="0"/>
        </a:spcAft>
        <a:buSzPct val="100000"/>
        <a:buChar char="–"/>
        <a:defRPr lang="fr-FR" sz="1600" b="true" i="false">
          <a:solidFill>
            <a:schemeClr val="dk1"/>
          </a:solidFill>
          <a:latin typeface="Arial"/>
          <a:ea typeface="宋体"/>
        </a:defRPr>
      </a:lvl4pPr>
      <a:lvl5pPr marL="2057400" indent="1828800" algn="l" defTabSz="914400" rtl="false" fontAlgn="base">
        <a:lnSpc>
          <a:spcPct val="100000"/>
        </a:lnSpc>
        <a:spcBef>
          <a:spcPct val="20000"/>
        </a:spcBef>
        <a:spcAft>
          <a:spcPts val="0"/>
        </a:spcAft>
        <a:buSzPct val="100000"/>
        <a:buChar char="»"/>
        <a:defRPr lang="fr-FR" sz="1600" b="true" i="false">
          <a:solidFill>
            <a:schemeClr val="dk1"/>
          </a:solidFill>
          <a:latin typeface="Arial"/>
          <a:ea typeface="宋体"/>
        </a:defRPr>
      </a:lvl5pPr>
      <a:lvl6pPr>
        <a:defRPr lang="fr-FR" sz="1800"/>
      </a:lvl6pPr>
      <a:lvl7pPr>
        <a:defRPr lang="fr-FR" sz="1800"/>
      </a:lvl7pPr>
      <a:lvl8pPr>
        <a:defRPr lang="fr-FR" sz="1800"/>
      </a:lvl8pPr>
      <a:lvl9pPr>
        <a:defRPr lang="fr-FR" sz="1800"/>
      </a:lvl9pPr>
    </p:bodyStyle>
    <p:otherStyle>
      <a:lvl1pPr marL="0" indent="0" algn="l" defTabSz="914400" rtl="false" fontAlgn="base">
        <a:lnSpc>
          <a:spcPct val="100000"/>
        </a:lnSpc>
        <a:spcBef>
          <a:spcPts val="0"/>
        </a:spcBef>
        <a:spcAft>
          <a:spcPts val="0"/>
        </a:spcAft>
        <a:buNone/>
        <a:defRPr lang="fr-FR" sz="2400" b="false" i="false">
          <a:solidFill>
            <a:schemeClr val="dk1"/>
          </a:solidFill>
          <a:latin typeface="Times New Roman"/>
          <a:ea typeface="宋体"/>
        </a:defRPr>
      </a:lvl1pPr>
      <a:lvl2pPr marL="457200" indent="457200" algn="l" defTabSz="914400" rtl="false" fontAlgn="base">
        <a:lnSpc>
          <a:spcPct val="100000"/>
        </a:lnSpc>
        <a:spcBef>
          <a:spcPts val="0"/>
        </a:spcBef>
        <a:spcAft>
          <a:spcPts val="0"/>
        </a:spcAft>
        <a:buNone/>
        <a:defRPr lang="fr-FR" sz="2400" b="false" i="false">
          <a:solidFill>
            <a:schemeClr val="dk1"/>
          </a:solidFill>
          <a:latin typeface="Times New Roman"/>
          <a:ea typeface="宋体"/>
        </a:defRPr>
      </a:lvl2pPr>
      <a:lvl3pPr marL="914400" indent="914400" algn="l" defTabSz="914400" rtl="false" fontAlgn="base">
        <a:lnSpc>
          <a:spcPct val="100000"/>
        </a:lnSpc>
        <a:spcBef>
          <a:spcPts val="0"/>
        </a:spcBef>
        <a:spcAft>
          <a:spcPts val="0"/>
        </a:spcAft>
        <a:buNone/>
        <a:defRPr lang="fr-FR" sz="2400" b="false" i="false">
          <a:solidFill>
            <a:schemeClr val="dk1"/>
          </a:solidFill>
          <a:latin typeface="Times New Roman"/>
          <a:ea typeface="宋体"/>
        </a:defRPr>
      </a:lvl3pPr>
      <a:lvl4pPr marL="1371600" indent="1371600" algn="l" defTabSz="914400" rtl="false" fontAlgn="base">
        <a:lnSpc>
          <a:spcPct val="100000"/>
        </a:lnSpc>
        <a:spcBef>
          <a:spcPts val="0"/>
        </a:spcBef>
        <a:spcAft>
          <a:spcPts val="0"/>
        </a:spcAft>
        <a:buNone/>
        <a:defRPr lang="fr-FR" sz="2400" b="false" i="false">
          <a:solidFill>
            <a:schemeClr val="dk1"/>
          </a:solidFill>
          <a:latin typeface="Times New Roman"/>
          <a:ea typeface="宋体"/>
        </a:defRPr>
      </a:lvl4pPr>
      <a:lvl5pPr marL="1828800" indent="1828800" algn="l" defTabSz="914400" rtl="false" fontAlgn="base">
        <a:lnSpc>
          <a:spcPct val="100000"/>
        </a:lnSpc>
        <a:spcBef>
          <a:spcPts val="0"/>
        </a:spcBef>
        <a:spcAft>
          <a:spcPts val="0"/>
        </a:spcAft>
        <a:buNone/>
        <a:defRPr lang="fr-FR" sz="2400" b="false" i="false">
          <a:solidFill>
            <a:schemeClr val="dk1"/>
          </a:solidFill>
          <a:latin typeface="Times New Roman"/>
          <a:ea typeface="宋体"/>
        </a:defRPr>
      </a:lvl5pPr>
      <a:lvl6pPr>
        <a:defRPr lang="fr-FR" sz="1800"/>
      </a:lvl6pPr>
      <a:lvl7pPr>
        <a:defRPr lang="fr-FR" sz="1800"/>
      </a:lvl7pPr>
      <a:lvl8pPr>
        <a:defRPr lang="fr-FR" sz="1800"/>
      </a:lvl8pPr>
      <a:lvl9pPr>
        <a:defRPr lang="fr-FR" sz="1800"/>
      </a:lvl9pPr>
    </p:otherStyle>
  </p:txStyles>
</p:sldMaster>
</file>

<file path=ppt/slides/_rels/slide1.xml.rels><?xml version="1.0" encoding="UTF-8" standalone="yes"?><Relationships xmlns="http://schemas.openxmlformats.org/package/2006/relationships"><Relationship Id="rId0" Type="http://schemas.openxmlformats.org/officeDocument/2006/relationships/slideLayout" Target="../slideLayouts/slideLayout2.xml" /></Relationships>
</file>

<file path=ppt/slides/_rels/slide10.xml.rels><?xml version="1.0" encoding="UTF-8" standalone="yes"?><Relationships xmlns="http://schemas.openxmlformats.org/package/2006/relationships"><Relationship Id="rId0" Type="http://schemas.openxmlformats.org/officeDocument/2006/relationships/slideLayout" Target="../slideLayouts/slideLayout2.xml" /></Relationships>
</file>

<file path=ppt/slides/_rels/slide11.xml.rels><?xml version="1.0" encoding="UTF-8" standalone="yes"?><Relationships xmlns="http://schemas.openxmlformats.org/package/2006/relationships"><Relationship Id="rId0" Type="http://schemas.openxmlformats.org/officeDocument/2006/relationships/slideLayout" Target="../slideLayouts/slideLayout2.xml" /></Relationships>
</file>

<file path=ppt/slides/_rels/slide12.xml.rels><?xml version="1.0" encoding="UTF-8" standalone="yes"?><Relationships xmlns="http://schemas.openxmlformats.org/package/2006/relationships"><Relationship Id="rId1" Type="http://schemas.openxmlformats.org/officeDocument/2006/relationships/image" Target="media/image1.png" /><Relationship Id="rId0" Type="http://schemas.openxmlformats.org/officeDocument/2006/relationships/slideLayout" Target="../slideLayouts/slideLayout2.xml" /></Relationships>
</file>

<file path=ppt/slides/_rels/slide13.xml.rels><?xml version="1.0" encoding="UTF-8" standalone="yes"?><Relationships xmlns="http://schemas.openxmlformats.org/package/2006/relationships"><Relationship Id="rId1" Type="http://schemas.openxmlformats.org/officeDocument/2006/relationships/image" Target="media/image2.png" /><Relationship Id="rId0" Type="http://schemas.openxmlformats.org/officeDocument/2006/relationships/slideLayout" Target="../slideLayouts/slideLayout2.xml" /></Relationships>
</file>

<file path=ppt/slides/_rels/slide14.xml.rels><?xml version="1.0" encoding="UTF-8" standalone="yes"?><Relationships xmlns="http://schemas.openxmlformats.org/package/2006/relationships"><Relationship Id="rId1" Type="http://schemas.openxmlformats.org/officeDocument/2006/relationships/image" Target="media/image3.png" /><Relationship Id="rId0" Type="http://schemas.openxmlformats.org/officeDocument/2006/relationships/slideLayout" Target="../slideLayouts/slideLayout2.xml" /></Relationships>
</file>

<file path=ppt/slides/_rels/slide15.xml.rels><?xml version="1.0" encoding="UTF-8" standalone="yes"?><Relationships xmlns="http://schemas.openxmlformats.org/package/2006/relationships"><Relationship Id="rId1" Type="http://schemas.openxmlformats.org/officeDocument/2006/relationships/image" Target="media/image4.png" /><Relationship Id="rId0" Type="http://schemas.openxmlformats.org/officeDocument/2006/relationships/slideLayout" Target="../slideLayouts/slideLayout2.xml" /></Relationships>
</file>

<file path=ppt/slides/_rels/slide16.xml.rels><?xml version="1.0" encoding="UTF-8" standalone="yes"?><Relationships xmlns="http://schemas.openxmlformats.org/package/2006/relationships"><Relationship Id="rId1" Type="http://schemas.openxmlformats.org/officeDocument/2006/relationships/image" Target="media/image5.png" /><Relationship Id="rId0" Type="http://schemas.openxmlformats.org/officeDocument/2006/relationships/slideLayout" Target="../slideLayouts/slideLayout2.xml" /></Relationships>
</file>

<file path=ppt/slides/_rels/slide17.xml.rels><?xml version="1.0" encoding="UTF-8" standalone="yes"?><Relationships xmlns="http://schemas.openxmlformats.org/package/2006/relationships"><Relationship Id="rId0" Type="http://schemas.openxmlformats.org/officeDocument/2006/relationships/slideLayout" Target="../slideLayouts/slideLayout2.xml" /></Relationships>
</file>

<file path=ppt/slides/_rels/slide18.xml.rels><?xml version="1.0" encoding="UTF-8" standalone="yes"?><Relationships xmlns="http://schemas.openxmlformats.org/package/2006/relationships"><Relationship Id="rId0" Type="http://schemas.openxmlformats.org/officeDocument/2006/relationships/slideLayout" Target="../slideLayouts/slideLayout2.xml" /></Relationships>
</file>

<file path=ppt/slides/_rels/slide19.xml.rels><?xml version="1.0" encoding="UTF-8" standalone="yes"?><Relationships xmlns="http://schemas.openxmlformats.org/package/2006/relationships"><Relationship Id="rId0" Type="http://schemas.openxmlformats.org/officeDocument/2006/relationships/slideLayout" Target="../slideLayouts/slideLayout2.xml" /></Relationships>
</file>

<file path=ppt/slides/_rels/slide2.xml.rels><?xml version="1.0" encoding="UTF-8" standalone="yes"?><Relationships xmlns="http://schemas.openxmlformats.org/package/2006/relationships"><Relationship Id="rId2" Type="http://schemas.openxmlformats.org/officeDocument/2006/relationships/image" Target="media/image7.png" /><Relationship Id="rId0" Type="http://schemas.openxmlformats.org/officeDocument/2006/relationships/slideLayout" Target="../slideLayouts/slideLayout2.xml" /><Relationship Id="rId4" Type="http://schemas.openxmlformats.org/officeDocument/2006/relationships/image" Target="media/image9.png" /><Relationship Id="rId3" Type="http://schemas.openxmlformats.org/officeDocument/2006/relationships/image" Target="media/image8.png" /><Relationship Id="rId1" Type="http://schemas.openxmlformats.org/officeDocument/2006/relationships/image" Target="media/image6.png" /></Relationships>
</file>

<file path=ppt/slides/_rels/slide20.xml.rels><?xml version="1.0" encoding="UTF-8" standalone="yes"?><Relationships xmlns="http://schemas.openxmlformats.org/package/2006/relationships"><Relationship Id="rId1" Type="http://schemas.openxmlformats.org/officeDocument/2006/relationships/image" Target="media/image10.png" /><Relationship Id="rId0" Type="http://schemas.openxmlformats.org/officeDocument/2006/relationships/slideLayout" Target="../slideLayouts/slideLayout2.xml" /></Relationships>
</file>

<file path=ppt/slides/_rels/slide21.xml.rels><?xml version="1.0" encoding="UTF-8" standalone="yes"?><Relationships xmlns="http://schemas.openxmlformats.org/package/2006/relationships"><Relationship Id="rId0" Type="http://schemas.openxmlformats.org/officeDocument/2006/relationships/slideLayout" Target="../slideLayouts/slideLayout2.xml" /></Relationships>
</file>

<file path=ppt/slides/_rels/slide22.xml.rels><?xml version="1.0" encoding="UTF-8" standalone="yes"?><Relationships xmlns="http://schemas.openxmlformats.org/package/2006/relationships"><Relationship Id="rId0" Type="http://schemas.openxmlformats.org/officeDocument/2006/relationships/slideLayout" Target="../slideLayouts/slideLayout2.xml" /></Relationships>
</file>

<file path=ppt/slides/_rels/slide23.xml.rels><?xml version="1.0" encoding="UTF-8" standalone="yes"?><Relationships xmlns="http://schemas.openxmlformats.org/package/2006/relationships"><Relationship Id="rId1" Type="http://schemas.openxmlformats.org/officeDocument/2006/relationships/image" Target="media/image11.png" /><Relationship Id="rId0" Type="http://schemas.openxmlformats.org/officeDocument/2006/relationships/slideLayout" Target="../slideLayouts/slideLayout2.xml" /></Relationships>
</file>

<file path=ppt/slides/_rels/slide24.xml.rels><?xml version="1.0" encoding="UTF-8" standalone="yes"?><Relationships xmlns="http://schemas.openxmlformats.org/package/2006/relationships"><Relationship Id="rId0" Type="http://schemas.openxmlformats.org/officeDocument/2006/relationships/slideLayout" Target="../slideLayouts/slideLayout2.xml" /></Relationships>
</file>

<file path=ppt/slides/_rels/slide25.xml.rels><?xml version="1.0" encoding="UTF-8" standalone="yes"?><Relationships xmlns="http://schemas.openxmlformats.org/package/2006/relationships"><Relationship Id="rId1" Type="http://schemas.openxmlformats.org/officeDocument/2006/relationships/image" Target="media/image12.png" /><Relationship Id="rId0" Type="http://schemas.openxmlformats.org/officeDocument/2006/relationships/slideLayout" Target="../slideLayouts/slideLayout2.xml" /></Relationships>
</file>

<file path=ppt/slides/_rels/slide26.xml.rels><?xml version="1.0" encoding="UTF-8" standalone="yes"?><Relationships xmlns="http://schemas.openxmlformats.org/package/2006/relationships"><Relationship Id="rId1" Type="http://schemas.openxmlformats.org/officeDocument/2006/relationships/image" Target="media/image13.png" /><Relationship Id="rId0" Type="http://schemas.openxmlformats.org/officeDocument/2006/relationships/slideLayout" Target="../slideLayouts/slideLayout2.xml" /></Relationships>
</file>

<file path=ppt/slides/_rels/slide27.xml.rels><?xml version="1.0" encoding="UTF-8" standalone="yes"?><Relationships xmlns="http://schemas.openxmlformats.org/package/2006/relationships"><Relationship Id="rId0" Type="http://schemas.openxmlformats.org/officeDocument/2006/relationships/slideLayout" Target="../slideLayouts/slideLayout2.xml" /></Relationships>
</file>

<file path=ppt/slides/_rels/slide28.xml.rels><?xml version="1.0" encoding="UTF-8" standalone="yes"?><Relationships xmlns="http://schemas.openxmlformats.org/package/2006/relationships"><Relationship Id="rId1" Type="http://schemas.openxmlformats.org/officeDocument/2006/relationships/image" Target="media/image14.png" /><Relationship Id="rId0" Type="http://schemas.openxmlformats.org/officeDocument/2006/relationships/slideLayout" Target="../slideLayouts/slideLayout2.xml" /></Relationships>
</file>

<file path=ppt/slides/_rels/slide29.xml.rels><?xml version="1.0" encoding="UTF-8" standalone="yes"?><Relationships xmlns="http://schemas.openxmlformats.org/package/2006/relationships"><Relationship Id="rId0" Type="http://schemas.openxmlformats.org/officeDocument/2006/relationships/slideLayout" Target="../slideLayouts/slideLayout2.xml" /></Relationships>
</file>

<file path=ppt/slides/_rels/slide3.xml.rels><?xml version="1.0" encoding="UTF-8" standalone="yes"?><Relationships xmlns="http://schemas.openxmlformats.org/package/2006/relationships"><Relationship Id="rId4" Type="http://schemas.openxmlformats.org/officeDocument/2006/relationships/image" Target="media/image11.png" /><Relationship Id="rId5" Type="http://schemas.openxmlformats.org/officeDocument/2006/relationships/image" Target="media/image12.png" /><Relationship Id="rId3" Type="http://schemas.openxmlformats.org/officeDocument/2006/relationships/image" Target="media/image5.png" /><Relationship Id="rId2" Type="http://schemas.openxmlformats.org/officeDocument/2006/relationships/image" Target="media/image16.png" /><Relationship Id="rId0" Type="http://schemas.openxmlformats.org/officeDocument/2006/relationships/slideLayout" Target="../slideLayouts/slideLayout2.xml" /><Relationship Id="rId1" Type="http://schemas.openxmlformats.org/officeDocument/2006/relationships/image" Target="media/image15.png" /></Relationships>
</file>

<file path=ppt/slides/_rels/slide30.xml.rels><?xml version="1.0" encoding="UTF-8" standalone="yes"?><Relationships xmlns="http://schemas.openxmlformats.org/package/2006/relationships"><Relationship Id="rId1" Type="http://schemas.openxmlformats.org/officeDocument/2006/relationships/image" Target="media/image17.jpg" /><Relationship Id="rId0" Type="http://schemas.openxmlformats.org/officeDocument/2006/relationships/slideLayout" Target="../slideLayouts/slideLayout2.xml" /></Relationships>
</file>

<file path=ppt/slides/_rels/slide31.xml.rels><?xml version="1.0" encoding="UTF-8" standalone="yes"?><Relationships xmlns="http://schemas.openxmlformats.org/package/2006/relationships"><Relationship Id="rId0" Type="http://schemas.openxmlformats.org/officeDocument/2006/relationships/slideLayout" Target="../slideLayouts/slideLayout2.xml" /></Relationships>
</file>

<file path=ppt/slides/_rels/slide32.xml.rels><?xml version="1.0" encoding="UTF-8" standalone="yes"?><Relationships xmlns="http://schemas.openxmlformats.org/package/2006/relationships"><Relationship Id="rId1" Type="http://schemas.openxmlformats.org/officeDocument/2006/relationships/image" Target="media/image18.png" /><Relationship Id="rId0" Type="http://schemas.openxmlformats.org/officeDocument/2006/relationships/slideLayout" Target="../slideLayouts/slideLayout2.xml" /></Relationships>
</file>

<file path=ppt/slides/_rels/slide33.xml.rels><?xml version="1.0" encoding="UTF-8" standalone="yes"?><Relationships xmlns="http://schemas.openxmlformats.org/package/2006/relationships"><Relationship Id="rId2" Type="http://schemas.openxmlformats.org/officeDocument/2006/relationships/image" Target="media/image20.png" /><Relationship Id="rId0" Type="http://schemas.openxmlformats.org/officeDocument/2006/relationships/slideLayout" Target="../slideLayouts/slideLayout2.xml" /><Relationship Id="rId1" Type="http://schemas.openxmlformats.org/officeDocument/2006/relationships/image" Target="media/image19.jpg" /></Relationships>
</file>

<file path=ppt/slides/_rels/slide34.xml.rels><?xml version="1.0" encoding="UTF-8" standalone="yes"?><Relationships xmlns="http://schemas.openxmlformats.org/package/2006/relationships"><Relationship Id="rId0" Type="http://schemas.openxmlformats.org/officeDocument/2006/relationships/slideLayout" Target="../slideLayouts/slideLayout2.xml" /></Relationships>
</file>

<file path=ppt/slides/_rels/slide35.xml.rels><?xml version="1.0" encoding="UTF-8" standalone="yes"?><Relationships xmlns="http://schemas.openxmlformats.org/package/2006/relationships"><Relationship Id="rId1" Type="http://schemas.openxmlformats.org/officeDocument/2006/relationships/image" Target="media/image21.png" /><Relationship Id="rId0" Type="http://schemas.openxmlformats.org/officeDocument/2006/relationships/slideLayout" Target="../slideLayouts/slideLayout2.xml" /></Relationships>
</file>

<file path=ppt/slides/_rels/slide36.xml.rels><?xml version="1.0" encoding="UTF-8" standalone="yes"?><Relationships xmlns="http://schemas.openxmlformats.org/package/2006/relationships"><Relationship Id="rId0" Type="http://schemas.openxmlformats.org/officeDocument/2006/relationships/slideLayout" Target="../slideLayouts/slideLayout2.xml" /></Relationships>
</file>

<file path=ppt/slides/_rels/slide37.xml.rels><?xml version="1.0" encoding="UTF-8" standalone="yes"?><Relationships xmlns="http://schemas.openxmlformats.org/package/2006/relationships"><Relationship Id="rId3" Type="http://schemas.openxmlformats.org/officeDocument/2006/relationships/image" Target="media/image24.jpg" /><Relationship Id="rId2" Type="http://schemas.openxmlformats.org/officeDocument/2006/relationships/image" Target="media/image23.jpg" /><Relationship Id="rId0" Type="http://schemas.openxmlformats.org/officeDocument/2006/relationships/slideLayout" Target="../slideLayouts/slideLayout2.xml" /><Relationship Id="rId1" Type="http://schemas.openxmlformats.org/officeDocument/2006/relationships/image" Target="media/image22.jpg" /></Relationships>
</file>

<file path=ppt/slides/_rels/slide38.xml.rels><?xml version="1.0" encoding="UTF-8" standalone="yes"?><Relationships xmlns="http://schemas.openxmlformats.org/package/2006/relationships"><Relationship Id="rId0" Type="http://schemas.openxmlformats.org/officeDocument/2006/relationships/slideLayout" Target="../slideLayouts/slideLayout2.xml" /></Relationships>
</file>

<file path=ppt/slides/_rels/slide39.xml.rels><?xml version="1.0" encoding="UTF-8" standalone="yes"?><Relationships xmlns="http://schemas.openxmlformats.org/package/2006/relationships"><Relationship Id="rId1" Type="http://schemas.openxmlformats.org/officeDocument/2006/relationships/image" Target="media/image25.jpg" /><Relationship Id="rId0" Type="http://schemas.openxmlformats.org/officeDocument/2006/relationships/slideLayout" Target="../slideLayouts/slideLayout2.xml" /></Relationships>
</file>

<file path=ppt/slides/_rels/slide4.xml.rels><?xml version="1.0" encoding="UTF-8" standalone="yes"?><Relationships xmlns="http://schemas.openxmlformats.org/package/2006/relationships"><Relationship Id="rId1" Type="http://schemas.openxmlformats.org/officeDocument/2006/relationships/image" Target="media/image16.png" /><Relationship Id="rId0" Type="http://schemas.openxmlformats.org/officeDocument/2006/relationships/slideLayout" Target="../slideLayouts/slideLayout2.xml" /></Relationships>
</file>

<file path=ppt/slides/_rels/slide40.xml.rels><?xml version="1.0" encoding="UTF-8" standalone="yes"?><Relationships xmlns="http://schemas.openxmlformats.org/package/2006/relationships"><Relationship Id="rId4" Type="http://schemas.openxmlformats.org/officeDocument/2006/relationships/image" Target="media/image29.png" /><Relationship Id="rId2" Type="http://schemas.openxmlformats.org/officeDocument/2006/relationships/image" Target="media/image27.png" /><Relationship Id="rId3" Type="http://schemas.openxmlformats.org/officeDocument/2006/relationships/image" Target="media/image28.png" /><Relationship Id="rId0" Type="http://schemas.openxmlformats.org/officeDocument/2006/relationships/slideLayout" Target="../slideLayouts/slideLayout2.xml" /><Relationship Id="rId1" Type="http://schemas.openxmlformats.org/officeDocument/2006/relationships/image" Target="media/image26.png" /></Relationships>
</file>

<file path=ppt/slides/_rels/slide41.xml.rels><?xml version="1.0" encoding="UTF-8" standalone="yes"?><Relationships xmlns="http://schemas.openxmlformats.org/package/2006/relationships"><Relationship Id="rId2" Type="http://schemas.openxmlformats.org/officeDocument/2006/relationships/image" Target="media/image31.png" /><Relationship Id="rId0" Type="http://schemas.openxmlformats.org/officeDocument/2006/relationships/slideLayout" Target="../slideLayouts/slideLayout2.xml" /><Relationship Id="rId1" Type="http://schemas.openxmlformats.org/officeDocument/2006/relationships/image" Target="media/image30.png" /></Relationships>
</file>

<file path=ppt/slides/_rels/slide42.xml.rels><?xml version="1.0" encoding="UTF-8" standalone="yes"?><Relationships xmlns="http://schemas.openxmlformats.org/package/2006/relationships"><Relationship Id="rId1" Type="http://schemas.openxmlformats.org/officeDocument/2006/relationships/image" Target="media/image32.png" /><Relationship Id="rId0" Type="http://schemas.openxmlformats.org/officeDocument/2006/relationships/slideLayout" Target="../slideLayouts/slideLayout2.xml" /></Relationships>
</file>

<file path=ppt/slides/_rels/slide43.xml.rels><?xml version="1.0" encoding="UTF-8" standalone="yes"?><Relationships xmlns="http://schemas.openxmlformats.org/package/2006/relationships"><Relationship Id="rId2" Type="http://schemas.openxmlformats.org/officeDocument/2006/relationships/image" Target="media/image34.png" /><Relationship Id="rId0" Type="http://schemas.openxmlformats.org/officeDocument/2006/relationships/slideLayout" Target="../slideLayouts/slideLayout2.xml" /><Relationship Id="rId1" Type="http://schemas.openxmlformats.org/officeDocument/2006/relationships/image" Target="media/image33.png" /></Relationships>
</file>

<file path=ppt/slides/_rels/slide44.xml.rels><?xml version="1.0" encoding="UTF-8" standalone="yes"?><Relationships xmlns="http://schemas.openxmlformats.org/package/2006/relationships"><Relationship Id="rId1" Type="http://schemas.openxmlformats.org/officeDocument/2006/relationships/image" Target="media/image35.png" /><Relationship Id="rId0" Type="http://schemas.openxmlformats.org/officeDocument/2006/relationships/slideLayout" Target="../slideLayouts/slideLayout2.xml" /></Relationships>
</file>

<file path=ppt/slides/_rels/slide45.xml.rels><?xml version="1.0" encoding="UTF-8" standalone="yes"?><Relationships xmlns="http://schemas.openxmlformats.org/package/2006/relationships"><Relationship Id="rId1" Type="http://schemas.openxmlformats.org/officeDocument/2006/relationships/image" Target="media/image36.png" /><Relationship Id="rId0" Type="http://schemas.openxmlformats.org/officeDocument/2006/relationships/slideLayout" Target="../slideLayouts/slideLayout2.xml" /></Relationships>
</file>

<file path=ppt/slides/_rels/slide46.xml.rels><?xml version="1.0" encoding="UTF-8" standalone="yes"?><Relationships xmlns="http://schemas.openxmlformats.org/package/2006/relationships"><Relationship Id="rId1" Type="http://schemas.openxmlformats.org/officeDocument/2006/relationships/image" Target="media/image37.png" /><Relationship Id="rId0" Type="http://schemas.openxmlformats.org/officeDocument/2006/relationships/slideLayout" Target="../slideLayouts/slideLayout2.xml" /></Relationships>
</file>

<file path=ppt/slides/_rels/slide47.xml.rels><?xml version="1.0" encoding="UTF-8" standalone="yes"?><Relationships xmlns="http://schemas.openxmlformats.org/package/2006/relationships"><Relationship Id="rId1" Type="http://schemas.openxmlformats.org/officeDocument/2006/relationships/image" Target="media/image38.png" /><Relationship Id="rId0" Type="http://schemas.openxmlformats.org/officeDocument/2006/relationships/slideLayout" Target="../slideLayouts/slideLayout2.xml" /></Relationships>
</file>

<file path=ppt/slides/_rels/slide48.xml.rels><?xml version="1.0" encoding="UTF-8" standalone="yes"?><Relationships xmlns="http://schemas.openxmlformats.org/package/2006/relationships"><Relationship Id="rId0" Type="http://schemas.openxmlformats.org/officeDocument/2006/relationships/slideLayout" Target="../slideLayouts/slideLayout2.xml" /></Relationships>
</file>

<file path=ppt/slides/_rels/slide49.xml.rels><?xml version="1.0" encoding="UTF-8" standalone="yes"?><Relationships xmlns="http://schemas.openxmlformats.org/package/2006/relationships"><Relationship Id="rId0" Type="http://schemas.openxmlformats.org/officeDocument/2006/relationships/slideLayout" Target="../slideLayouts/slideLayout2.xml" /></Relationships>
</file>

<file path=ppt/slides/_rels/slide5.xml.rels><?xml version="1.0" encoding="UTF-8" standalone="yes"?><Relationships xmlns="http://schemas.openxmlformats.org/package/2006/relationships"><Relationship Id="rId1" Type="http://schemas.openxmlformats.org/officeDocument/2006/relationships/image" Target="media/image39.png" /><Relationship Id="rId0" Type="http://schemas.openxmlformats.org/officeDocument/2006/relationships/slideLayout" Target="../slideLayouts/slideLayout2.xml" /></Relationships>
</file>

<file path=ppt/slides/_rels/slide50.xml.rels><?xml version="1.0" encoding="UTF-8" standalone="yes"?><Relationships xmlns="http://schemas.openxmlformats.org/package/2006/relationships"><Relationship Id="rId0" Type="http://schemas.openxmlformats.org/officeDocument/2006/relationships/slideLayout" Target="../slideLayouts/slideLayout2.xml" /></Relationships>
</file>

<file path=ppt/slides/_rels/slide51.xml.rels><?xml version="1.0" encoding="UTF-8" standalone="yes"?><Relationships xmlns="http://schemas.openxmlformats.org/package/2006/relationships"><Relationship Id="rId2" Type="http://schemas.openxmlformats.org/officeDocument/2006/relationships/image" Target="media/image41.png" /><Relationship Id="rId0" Type="http://schemas.openxmlformats.org/officeDocument/2006/relationships/slideLayout" Target="../slideLayouts/slideLayout2.xml" /><Relationship Id="rId1" Type="http://schemas.openxmlformats.org/officeDocument/2006/relationships/image" Target="media/image40.png" /></Relationships>
</file>

<file path=ppt/slides/_rels/slide52.xml.rels><?xml version="1.0" encoding="UTF-8" standalone="yes"?><Relationships xmlns="http://schemas.openxmlformats.org/package/2006/relationships"><Relationship Id="rId0" Type="http://schemas.openxmlformats.org/officeDocument/2006/relationships/slideLayout" Target="../slideLayouts/slideLayout2.xml" /></Relationships>
</file>

<file path=ppt/slides/_rels/slide53.xml.rels><?xml version="1.0" encoding="UTF-8" standalone="yes"?><Relationships xmlns="http://schemas.openxmlformats.org/package/2006/relationships"><Relationship Id="rId1" Type="http://schemas.openxmlformats.org/officeDocument/2006/relationships/image" Target="media/image42.png" /><Relationship Id="rId0" Type="http://schemas.openxmlformats.org/officeDocument/2006/relationships/slideLayout" Target="../slideLayouts/slideLayout2.xml" /></Relationships>
</file>

<file path=ppt/slides/_rels/slide54.xml.rels><?xml version="1.0" encoding="UTF-8" standalone="yes"?><Relationships xmlns="http://schemas.openxmlformats.org/package/2006/relationships"><Relationship Id="rId0" Type="http://schemas.openxmlformats.org/officeDocument/2006/relationships/slideLayout" Target="../slideLayouts/slideLayout2.xml" /></Relationships>
</file>

<file path=ppt/slides/_rels/slide55.xml.rels><?xml version="1.0" encoding="UTF-8" standalone="yes"?><Relationships xmlns="http://schemas.openxmlformats.org/package/2006/relationships"><Relationship Id="rId0" Type="http://schemas.openxmlformats.org/officeDocument/2006/relationships/slideLayout" Target="../slideLayouts/slideLayout2.xml" /></Relationships>
</file>

<file path=ppt/slides/_rels/slide56.xml.rels><?xml version="1.0" encoding="UTF-8" standalone="yes"?><Relationships xmlns="http://schemas.openxmlformats.org/package/2006/relationships"><Relationship Id="rId2" Type="http://schemas.openxmlformats.org/officeDocument/2006/relationships/image" Target="media/image44.png" /><Relationship Id="rId0" Type="http://schemas.openxmlformats.org/officeDocument/2006/relationships/slideLayout" Target="../slideLayouts/slideLayout2.xml" /><Relationship Id="rId1" Type="http://schemas.openxmlformats.org/officeDocument/2006/relationships/image" Target="media/image43.png" /></Relationships>
</file>

<file path=ppt/slides/_rels/slide57.xml.rels><?xml version="1.0" encoding="UTF-8" standalone="yes"?><Relationships xmlns="http://schemas.openxmlformats.org/package/2006/relationships"><Relationship Id="rId0" Type="http://schemas.openxmlformats.org/officeDocument/2006/relationships/slideLayout" Target="../slideLayouts/slideLayout2.xml" /></Relationships>
</file>

<file path=ppt/slides/_rels/slide58.xml.rels><?xml version="1.0" encoding="UTF-8" standalone="yes"?><Relationships xmlns="http://schemas.openxmlformats.org/package/2006/relationships"><Relationship Id="rId0" Type="http://schemas.openxmlformats.org/officeDocument/2006/relationships/slideLayout" Target="../slideLayouts/slideLayout2.xml" /><Relationship Id="rId2" Type="http://schemas.openxmlformats.org/officeDocument/2006/relationships/image" Target="media/image46.jpg" /><Relationship Id="rId1" Type="http://schemas.openxmlformats.org/officeDocument/2006/relationships/image" Target="media/image45.png" /></Relationships>
</file>

<file path=ppt/slides/_rels/slide59.xml.rels><?xml version="1.0" encoding="UTF-8" standalone="yes"?><Relationships xmlns="http://schemas.openxmlformats.org/package/2006/relationships"><Relationship Id="rId1" Type="http://schemas.openxmlformats.org/officeDocument/2006/relationships/image" Target="media/image47.png" /><Relationship Id="rId0" Type="http://schemas.openxmlformats.org/officeDocument/2006/relationships/slideLayout" Target="../slideLayouts/slideLayout2.xml" /></Relationships>
</file>

<file path=ppt/slides/_rels/slide6.xml.rels><?xml version="1.0" encoding="UTF-8" standalone="yes"?><Relationships xmlns="http://schemas.openxmlformats.org/package/2006/relationships"><Relationship Id="rId0" Type="http://schemas.openxmlformats.org/officeDocument/2006/relationships/slideLayout" Target="../slideLayouts/slideLayout2.xml" /></Relationships>
</file>

<file path=ppt/slides/_rels/slide60.xml.rels><?xml version="1.0" encoding="UTF-8" standalone="yes"?><Relationships xmlns="http://schemas.openxmlformats.org/package/2006/relationships"><Relationship Id="rId1" Type="http://schemas.openxmlformats.org/officeDocument/2006/relationships/image" Target="media/image48.png" /><Relationship Id="rId0" Type="http://schemas.openxmlformats.org/officeDocument/2006/relationships/slideLayout" Target="../slideLayouts/slideLayout2.xml" /></Relationships>
</file>

<file path=ppt/slides/_rels/slide61.xml.rels><?xml version="1.0" encoding="UTF-8" standalone="yes"?><Relationships xmlns="http://schemas.openxmlformats.org/package/2006/relationships"><Relationship Id="rId1" Type="http://schemas.openxmlformats.org/officeDocument/2006/relationships/image" Target="media/image49.png" /><Relationship Id="rId0" Type="http://schemas.openxmlformats.org/officeDocument/2006/relationships/slideLayout" Target="../slideLayouts/slideLayout2.xml" /></Relationships>
</file>

<file path=ppt/slides/_rels/slide62.xml.rels><?xml version="1.0" encoding="UTF-8" standalone="yes"?><Relationships xmlns="http://schemas.openxmlformats.org/package/2006/relationships"><Relationship Id="rId1" Type="http://schemas.openxmlformats.org/officeDocument/2006/relationships/image" Target="media/image50.png" /><Relationship Id="rId0" Type="http://schemas.openxmlformats.org/officeDocument/2006/relationships/slideLayout" Target="../slideLayouts/slideLayout2.xml" /></Relationships>
</file>

<file path=ppt/slides/_rels/slide63.xml.rels><?xml version="1.0" encoding="UTF-8" standalone="yes"?><Relationships xmlns="http://schemas.openxmlformats.org/package/2006/relationships"><Relationship Id="rId0" Type="http://schemas.openxmlformats.org/officeDocument/2006/relationships/slideLayout" Target="../slideLayouts/slideLayout2.xml" /></Relationships>
</file>

<file path=ppt/slides/_rels/slide64.xml.rels><?xml version="1.0" encoding="UTF-8" standalone="yes"?><Relationships xmlns="http://schemas.openxmlformats.org/package/2006/relationships"><Relationship Id="rId1" Type="http://schemas.openxmlformats.org/officeDocument/2006/relationships/image" Target="media/image51.png" /><Relationship Id="rId0" Type="http://schemas.openxmlformats.org/officeDocument/2006/relationships/slideLayout" Target="../slideLayouts/slideLayout2.xml" /></Relationships>
</file>

<file path=ppt/slides/_rels/slide65.xml.rels><?xml version="1.0" encoding="UTF-8" standalone="yes"?><Relationships xmlns="http://schemas.openxmlformats.org/package/2006/relationships"><Relationship Id="rId1" Type="http://schemas.openxmlformats.org/officeDocument/2006/relationships/image" Target="media/image52.png" /><Relationship Id="rId0" Type="http://schemas.openxmlformats.org/officeDocument/2006/relationships/slideLayout" Target="../slideLayouts/slideLayout2.xml" /></Relationships>
</file>

<file path=ppt/slides/_rels/slide66.xml.rels><?xml version="1.0" encoding="UTF-8" standalone="yes"?><Relationships xmlns="http://schemas.openxmlformats.org/package/2006/relationships"><Relationship Id="rId3" Type="http://schemas.openxmlformats.org/officeDocument/2006/relationships/image" Target="media/image55.png" /><Relationship Id="rId2" Type="http://schemas.openxmlformats.org/officeDocument/2006/relationships/image" Target="media/image54.png" /><Relationship Id="rId0" Type="http://schemas.openxmlformats.org/officeDocument/2006/relationships/slideLayout" Target="../slideLayouts/slideLayout2.xml" /><Relationship Id="rId4" Type="http://schemas.openxmlformats.org/officeDocument/2006/relationships/image" Target="media/image56.jpg" /><Relationship Id="rId1" Type="http://schemas.openxmlformats.org/officeDocument/2006/relationships/image" Target="media/image53.png" /></Relationships>
</file>

<file path=ppt/slides/_rels/slide67.xml.rels><?xml version="1.0" encoding="UTF-8" standalone="yes"?><Relationships xmlns="http://schemas.openxmlformats.org/package/2006/relationships"><Relationship Id="rId8" Type="http://schemas.openxmlformats.org/officeDocument/2006/relationships/image" Target="media/image64.png" /><Relationship Id="rId6" Type="http://schemas.openxmlformats.org/officeDocument/2006/relationships/image" Target="media/image62.png" /><Relationship Id="rId3" Type="http://schemas.openxmlformats.org/officeDocument/2006/relationships/image" Target="media/image59.png" /><Relationship Id="rId2" Type="http://schemas.openxmlformats.org/officeDocument/2006/relationships/image" Target="media/image58.png" /><Relationship Id="rId14" Type="http://schemas.openxmlformats.org/officeDocument/2006/relationships/image" Target="media/image70.png" /><Relationship Id="rId9" Type="http://schemas.openxmlformats.org/officeDocument/2006/relationships/image" Target="media/image65.png" /><Relationship Id="rId7" Type="http://schemas.openxmlformats.org/officeDocument/2006/relationships/image" Target="media/image63.png" /><Relationship Id="rId1" Type="http://schemas.openxmlformats.org/officeDocument/2006/relationships/image" Target="media/image57.png" /><Relationship Id="rId4" Type="http://schemas.openxmlformats.org/officeDocument/2006/relationships/image" Target="media/image60.png" /><Relationship Id="rId11" Type="http://schemas.openxmlformats.org/officeDocument/2006/relationships/image" Target="media/image67.png" /><Relationship Id="rId13" Type="http://schemas.openxmlformats.org/officeDocument/2006/relationships/image" Target="media/image69.png" /><Relationship Id="rId0" Type="http://schemas.openxmlformats.org/officeDocument/2006/relationships/slideLayout" Target="../slideLayouts/slideLayout2.xml" /><Relationship Id="rId10" Type="http://schemas.openxmlformats.org/officeDocument/2006/relationships/image" Target="media/image66.png" /><Relationship Id="rId5" Type="http://schemas.openxmlformats.org/officeDocument/2006/relationships/image" Target="media/image61.png" /><Relationship Id="rId12" Type="http://schemas.openxmlformats.org/officeDocument/2006/relationships/image" Target="media/image68.png" /></Relationships>
</file>

<file path=ppt/slides/_rels/slide68.xml.rels><?xml version="1.0" encoding="UTF-8" standalone="yes"?><Relationships xmlns="http://schemas.openxmlformats.org/package/2006/relationships"><Relationship Id="rId1" Type="http://schemas.openxmlformats.org/officeDocument/2006/relationships/image" Target="media/image71.png" /><Relationship Id="rId0" Type="http://schemas.openxmlformats.org/officeDocument/2006/relationships/slideLayout" Target="../slideLayouts/slideLayout2.xml" /></Relationships>
</file>

<file path=ppt/slides/_rels/slide69.xml.rels><?xml version="1.0" encoding="UTF-8" standalone="yes"?><Relationships xmlns="http://schemas.openxmlformats.org/package/2006/relationships"><Relationship Id="rId0" Type="http://schemas.openxmlformats.org/officeDocument/2006/relationships/slideLayout" Target="../slideLayouts/slideLayout2.xml" /></Relationships>
</file>

<file path=ppt/slides/_rels/slide7.xml.rels><?xml version="1.0" encoding="UTF-8" standalone="yes"?><Relationships xmlns="http://schemas.openxmlformats.org/package/2006/relationships"><Relationship Id="rId0" Type="http://schemas.openxmlformats.org/officeDocument/2006/relationships/slideLayout" Target="../slideLayouts/slideLayout2.xml" /></Relationships>
</file>

<file path=ppt/slides/_rels/slide70.xml.rels><?xml version="1.0" encoding="UTF-8" standalone="yes"?><Relationships xmlns="http://schemas.openxmlformats.org/package/2006/relationships"><Relationship Id="rId0" Type="http://schemas.openxmlformats.org/officeDocument/2006/relationships/slideLayout" Target="../slideLayouts/slideLayout2.xml" /></Relationships>
</file>

<file path=ppt/slides/_rels/slide71.xml.rels><?xml version="1.0" encoding="UTF-8" standalone="yes"?><Relationships xmlns="http://schemas.openxmlformats.org/package/2006/relationships"><Relationship Id="rId0" Type="http://schemas.openxmlformats.org/officeDocument/2006/relationships/slideLayout" Target="../slideLayouts/slideLayout2.xml" /></Relationships>
</file>

<file path=ppt/slides/_rels/slide72.xml.rels><?xml version="1.0" encoding="UTF-8" standalone="yes"?><Relationships xmlns="http://schemas.openxmlformats.org/package/2006/relationships"><Relationship Id="rId1" Type="http://schemas.openxmlformats.org/officeDocument/2006/relationships/image" Target="media/image72.jpg" /><Relationship Id="rId0" Type="http://schemas.openxmlformats.org/officeDocument/2006/relationships/slideLayout" Target="../slideLayouts/slideLayout2.xml" /></Relationships>
</file>

<file path=ppt/slides/_rels/slide73.xml.rels><?xml version="1.0" encoding="UTF-8" standalone="yes"?><Relationships xmlns="http://schemas.openxmlformats.org/package/2006/relationships"><Relationship Id="rId1" Type="http://schemas.openxmlformats.org/officeDocument/2006/relationships/image" Target="media/image73.png" /><Relationship Id="rId0" Type="http://schemas.openxmlformats.org/officeDocument/2006/relationships/slideLayout" Target="../slideLayouts/slideLayout2.xml" /></Relationships>
</file>

<file path=ppt/slides/_rels/slide74.xml.rels><?xml version="1.0" encoding="UTF-8" standalone="yes"?><Relationships xmlns="http://schemas.openxmlformats.org/package/2006/relationships"><Relationship Id="rId0" Type="http://schemas.openxmlformats.org/officeDocument/2006/relationships/slideLayout" Target="../slideLayouts/slideLayout2.xml" /></Relationships>
</file>

<file path=ppt/slides/_rels/slide75.xml.rels><?xml version="1.0" encoding="UTF-8" standalone="yes"?><Relationships xmlns="http://schemas.openxmlformats.org/package/2006/relationships"><Relationship Id="rId1" Type="http://schemas.openxmlformats.org/officeDocument/2006/relationships/image" Target="media/image74.png" /><Relationship Id="rId0" Type="http://schemas.openxmlformats.org/officeDocument/2006/relationships/slideLayout" Target="../slideLayouts/slideLayout2.xml" /></Relationships>
</file>

<file path=ppt/slides/_rels/slide76.xml.rels><?xml version="1.0" encoding="UTF-8" standalone="yes"?><Relationships xmlns="http://schemas.openxmlformats.org/package/2006/relationships"><Relationship Id="rId2" Type="http://schemas.openxmlformats.org/officeDocument/2006/relationships/image" Target="media/image76.jpg" /><Relationship Id="rId0" Type="http://schemas.openxmlformats.org/officeDocument/2006/relationships/slideLayout" Target="../slideLayouts/slideLayout2.xml" /><Relationship Id="rId1" Type="http://schemas.openxmlformats.org/officeDocument/2006/relationships/image" Target="media/image75.png" /></Relationships>
</file>

<file path=ppt/slides/_rels/slide77.xml.rels><?xml version="1.0" encoding="UTF-8" standalone="yes"?><Relationships xmlns="http://schemas.openxmlformats.org/package/2006/relationships"><Relationship Id="rId1" Type="http://schemas.openxmlformats.org/officeDocument/2006/relationships/image" Target="media/image77.png" /><Relationship Id="rId0" Type="http://schemas.openxmlformats.org/officeDocument/2006/relationships/slideLayout" Target="../slideLayouts/slideLayout2.xml" /></Relationships>
</file>

<file path=ppt/slides/_rels/slide78.xml.rels><?xml version="1.0" encoding="UTF-8" standalone="yes"?><Relationships xmlns="http://schemas.openxmlformats.org/package/2006/relationships"><Relationship Id="rId0" Type="http://schemas.openxmlformats.org/officeDocument/2006/relationships/slideLayout" Target="../slideLayouts/slideLayout2.xml" /></Relationships>
</file>

<file path=ppt/slides/_rels/slide79.xml.rels><?xml version="1.0" encoding="UTF-8" standalone="yes"?><Relationships xmlns="http://schemas.openxmlformats.org/package/2006/relationships"><Relationship Id="rId1" Type="http://schemas.openxmlformats.org/officeDocument/2006/relationships/image" Target="media/image78.png" /><Relationship Id="rId0" Type="http://schemas.openxmlformats.org/officeDocument/2006/relationships/slideLayout" Target="../slideLayouts/slideLayout2.xml" /></Relationships>
</file>

<file path=ppt/slides/_rels/slide8.xml.rels><?xml version="1.0" encoding="UTF-8" standalone="yes"?><Relationships xmlns="http://schemas.openxmlformats.org/package/2006/relationships"><Relationship Id="rId0" Type="http://schemas.openxmlformats.org/officeDocument/2006/relationships/slideLayout" Target="../slideLayouts/slideLayout2.xml" /></Relationships>
</file>

<file path=ppt/slides/_rels/slide80.xml.rels><?xml version="1.0" encoding="UTF-8" standalone="yes"?><Relationships xmlns="http://schemas.openxmlformats.org/package/2006/relationships"><Relationship Id="rId3" Type="http://schemas.openxmlformats.org/officeDocument/2006/relationships/image" Target="media/image81.png" /><Relationship Id="rId2" Type="http://schemas.openxmlformats.org/officeDocument/2006/relationships/image" Target="media/image80.png" /><Relationship Id="rId0" Type="http://schemas.openxmlformats.org/officeDocument/2006/relationships/slideLayout" Target="../slideLayouts/slideLayout2.xml" /><Relationship Id="rId1" Type="http://schemas.openxmlformats.org/officeDocument/2006/relationships/image" Target="media/image79.png" /></Relationships>
</file>

<file path=ppt/slides/_rels/slide81.xml.rels><?xml version="1.0" encoding="UTF-8" standalone="yes"?><Relationships xmlns="http://schemas.openxmlformats.org/package/2006/relationships"><Relationship Id="rId2" Type="http://schemas.openxmlformats.org/officeDocument/2006/relationships/image" Target="media/image83.png" /><Relationship Id="rId0" Type="http://schemas.openxmlformats.org/officeDocument/2006/relationships/slideLayout" Target="../slideLayouts/slideLayout2.xml" /><Relationship Id="rId1" Type="http://schemas.openxmlformats.org/officeDocument/2006/relationships/image" Target="media/image82.png" /></Relationships>
</file>

<file path=ppt/slides/_rels/slide82.xml.rels><?xml version="1.0" encoding="UTF-8" standalone="yes"?><Relationships xmlns="http://schemas.openxmlformats.org/package/2006/relationships"><Relationship Id="rId1" Type="http://schemas.openxmlformats.org/officeDocument/2006/relationships/image" Target="media/image84.png" /><Relationship Id="rId0" Type="http://schemas.openxmlformats.org/officeDocument/2006/relationships/slideLayout" Target="../slideLayouts/slideLayout2.xml" /></Relationships>
</file>

<file path=ppt/slides/_rels/slide83.xml.rels><?xml version="1.0" encoding="UTF-8" standalone="yes"?><Relationships xmlns="http://schemas.openxmlformats.org/package/2006/relationships"><Relationship Id="rId1" Type="http://schemas.openxmlformats.org/officeDocument/2006/relationships/image" Target="media/image85.png" /><Relationship Id="rId0" Type="http://schemas.openxmlformats.org/officeDocument/2006/relationships/slideLayout" Target="../slideLayouts/slideLayout2.xml" /></Relationships>
</file>

<file path=ppt/slides/_rels/slide84.xml.rels><?xml version="1.0" encoding="UTF-8" standalone="yes"?><Relationships xmlns="http://schemas.openxmlformats.org/package/2006/relationships"><Relationship Id="rId0" Type="http://schemas.openxmlformats.org/officeDocument/2006/relationships/slideLayout" Target="../slideLayouts/slideLayout2.xml" /></Relationships>
</file>

<file path=ppt/slides/_rels/slide85.xml.rels><?xml version="1.0" encoding="UTF-8" standalone="yes"?><Relationships xmlns="http://schemas.openxmlformats.org/package/2006/relationships"><Relationship Id="rId3" Type="http://schemas.openxmlformats.org/officeDocument/2006/relationships/image" Target="media/image88.png" /><Relationship Id="rId2" Type="http://schemas.openxmlformats.org/officeDocument/2006/relationships/image" Target="media/image87.png" /><Relationship Id="rId0" Type="http://schemas.openxmlformats.org/officeDocument/2006/relationships/slideLayout" Target="../slideLayouts/slideLayout2.xml" /><Relationship Id="rId1" Type="http://schemas.openxmlformats.org/officeDocument/2006/relationships/image" Target="media/image86.png" /></Relationships>
</file>

<file path=ppt/slides/_rels/slide86.xml.rels><?xml version="1.0" encoding="UTF-8" standalone="yes"?><Relationships xmlns="http://schemas.openxmlformats.org/package/2006/relationships"><Relationship Id="rId1" Type="http://schemas.openxmlformats.org/officeDocument/2006/relationships/image" Target="media/image89.png" /><Relationship Id="rId0" Type="http://schemas.openxmlformats.org/officeDocument/2006/relationships/slideLayout" Target="../slideLayouts/slideLayout2.xml" /></Relationships>
</file>

<file path=ppt/slides/_rels/slide87.xml.rels><?xml version="1.0" encoding="UTF-8" standalone="yes"?><Relationships xmlns="http://schemas.openxmlformats.org/package/2006/relationships"><Relationship Id="rId0" Type="http://schemas.openxmlformats.org/officeDocument/2006/relationships/slideLayout" Target="../slideLayouts/slideLayout2.xml" /></Relationships>
</file>

<file path=ppt/slides/_rels/slide88.xml.rels><?xml version="1.0" encoding="UTF-8" standalone="yes"?><Relationships xmlns="http://schemas.openxmlformats.org/package/2006/relationships"><Relationship Id="rId0" Type="http://schemas.openxmlformats.org/officeDocument/2006/relationships/slideLayout" Target="../slideLayouts/slideLayout2.xml" /></Relationships>
</file>

<file path=ppt/slides/_rels/slide89.xml.rels><?xml version="1.0" encoding="UTF-8" standalone="yes"?><Relationships xmlns="http://schemas.openxmlformats.org/package/2006/relationships"><Relationship Id="rId0" Type="http://schemas.openxmlformats.org/officeDocument/2006/relationships/slideLayout" Target="../slideLayouts/slideLayout2.xml" /></Relationships>
</file>

<file path=ppt/slides/_rels/slide9.xml.rels><?xml version="1.0" encoding="UTF-8" standalone="yes"?><Relationships xmlns="http://schemas.openxmlformats.org/package/2006/relationships"><Relationship Id="rId0" Type="http://schemas.openxmlformats.org/officeDocument/2006/relationships/slideLayout" Target="../slideLayouts/slideLayout2.xml" /></Relationships>
</file>

<file path=ppt/slides/_rels/slide90.xml.rels><?xml version="1.0" encoding="UTF-8" standalone="yes"?><Relationships xmlns="http://schemas.openxmlformats.org/package/2006/relationships"><Relationship Id="rId0" Type="http://schemas.openxmlformats.org/officeDocument/2006/relationships/slideLayout" Target="../slideLayouts/slideLayout2.xml" /></Relationships>
</file>

<file path=ppt/slides/_rels/slide91.xml.rels><?xml version="1.0" encoding="UTF-8" standalone="yes"?><Relationships xmlns="http://schemas.openxmlformats.org/package/2006/relationships"><Relationship Id="rId0"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p:cSld>
    <p:spTree>
      <p:nvGrpSpPr>
        <p:cNvPr id="1" name=""/>
        <p:cNvGrpSpPr/>
        <p:nvPr/>
      </p:nvGrpSpPr>
      <p:grpSpPr>
        <a:xfrm>
          <a:off x="0" y="0"/>
          <a:ext cx="0" cy="0"/>
          <a:chOff x="0" y="0"/>
          <a:chExt cx="0" cy="0"/>
        </a:xfrm>
      </p:grpSpPr>
      <p:sp>
        <p:nvSpPr>
          <p:cNvPr id="2" name="Shape 2050"/>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电梯电气部分与自动扶梯基本原理</a:t>
            </a:r>
            <a:endParaRPr/>
          </a:p>
        </p:txBody>
      </p:sp>
      <p:sp>
        <p:nvSpPr>
          <p:cNvPr id="3" name="Shape 2051"/>
          <p:cNvSpPr>
            <a:spLocks noGrp="true" noChangeShapeType="true"/>
          </p:cNvSpPr>
          <p:nvPr/>
        </p:nvSpPr>
        <p:spPr>
          <a:xfrm>
            <a:off x="990600" y="1600200"/>
            <a:ext cx="7315200" cy="4367212"/>
          </a:xfrm>
          <a:prstGeom prst="rect">
            <a:avLst/>
          </a:prstGeom>
          <a:noFill/>
        </p:spPr>
        <p:txBody>
          <a:bodyPr lIns="91440" tIns="45720" rIns="91440" bIns="45720">
            <a:spAutoFit/>
          </a:bodyPr>
          <a:lstStyle/>
          <a:p>
            <a:pPr lvl="0">
              <a:spcBef>
                <a:spcPct val="50000"/>
              </a:spcBef>
            </a:pPr>
            <a:r>
              <a:rPr lang="zh-CN" sz="2800" b="true" i="false" u="none">
                <a:latin typeface="Arial" charset="1"/>
                <a:ea typeface="楷体_GB2312" charset="-122"/>
              </a:rPr>
              <a:t> 电梯电气部分：</a:t>
            </a:r>
            <a:endParaRPr/>
          </a:p>
          <a:p>
            <a:pPr lvl="0" indent="0">
              <a:spcBef>
                <a:spcPct val="50000"/>
              </a:spcBef>
              <a:buChar char="•"/>
            </a:pPr>
            <a:r>
              <a:rPr lang="zh-CN" sz="2800" b="true" i="false" u="none">
                <a:latin typeface="Arial" charset="1"/>
                <a:ea typeface="楷体_GB2312" charset="-122"/>
              </a:rPr>
              <a:t> 电梯电气部件的组成</a:t>
            </a:r>
            <a:endParaRPr lang="en-US" sz="2800"/>
          </a:p>
          <a:p>
            <a:pPr lvl="0" indent="0">
              <a:spcBef>
                <a:spcPct val="50000"/>
              </a:spcBef>
              <a:buChar char="•"/>
            </a:pPr>
            <a:r>
              <a:rPr lang="zh-CN" sz="2800" b="true" i="false" u="none">
                <a:latin typeface="Arial" charset="1"/>
                <a:ea typeface="楷体_GB2312" charset="-122"/>
              </a:rPr>
              <a:t> 电梯控制系统基本原理</a:t>
            </a:r>
            <a:endParaRPr lang="en-US" sz="2800"/>
          </a:p>
          <a:p>
            <a:pPr lvl="0" indent="0">
              <a:spcBef>
                <a:spcPct val="50000"/>
              </a:spcBef>
              <a:buChar char="•"/>
            </a:pPr>
            <a:r>
              <a:rPr lang="zh-CN" sz="2800" b="true" i="false" u="none">
                <a:latin typeface="Arial" charset="1"/>
                <a:ea typeface="楷体_GB2312" charset="-122"/>
              </a:rPr>
              <a:t> 电梯安装规范及要求</a:t>
            </a:r>
            <a:endParaRPr lang="en-US" sz="2800"/>
          </a:p>
          <a:p>
            <a:pPr lvl="0">
              <a:spcBef>
                <a:spcPct val="50000"/>
              </a:spcBef>
            </a:pPr>
            <a:r>
              <a:rPr lang="zh-CN" sz="2800" b="true" i="false" u="none">
                <a:latin typeface="Arial" charset="1"/>
                <a:ea typeface="楷体_GB2312" charset="-122"/>
              </a:rPr>
              <a:t>自动扶梯基本原理：</a:t>
            </a:r>
            <a:endParaRPr lang="en-US" sz="2800"/>
          </a:p>
          <a:p>
            <a:pPr lvl="0" indent="0">
              <a:spcBef>
                <a:spcPct val="50000"/>
              </a:spcBef>
              <a:buChar char="•"/>
            </a:pPr>
            <a:r>
              <a:rPr lang="zh-CN" sz="2800" b="true" i="false" u="none">
                <a:latin typeface="Arial" charset="1"/>
                <a:ea typeface="楷体_GB2312" charset="-122"/>
              </a:rPr>
              <a:t> 自动扶梯的基本结构组成</a:t>
            </a:r>
            <a:endParaRPr lang="en-US" sz="2800"/>
          </a:p>
          <a:p>
            <a:pPr lvl="0" indent="0">
              <a:spcBef>
                <a:spcPct val="50000"/>
              </a:spcBef>
              <a:buChar char="•"/>
            </a:pPr>
            <a:r>
              <a:rPr lang="zh-CN" sz="2800" b="true" i="false" u="none">
                <a:latin typeface="Arial" charset="1"/>
                <a:ea typeface="楷体_GB2312" charset="-122"/>
              </a:rPr>
              <a:t> 自动扶梯的安全回路组成</a:t>
            </a:r>
            <a:endParaRPr/>
          </a:p>
        </p:txBody>
      </p:sp>
      <p:sp>
        <p:nvSpPr>
          <p:cNvPr id="4"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5"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hildTnLst>
                              <p:par>
                                <p:cTn id="1" presetID="4" presetClass="entr" presetSubtype="32" fill="hold" grpId="0" nodeType="clickEffect">
                                  <p:childTnLst>
                                    <p:set>
                                      <p:cBhvr additive="base">
                                        <p:cTn id="2" dur="1" fill="hold">
                                          <p:stCondLst>
                                            <p:cond delay="0"/>
                                          </p:stCondLst>
                                        </p:cTn>
                                        <p:tgtEl>
                                          <p:spTgt spid="3">
                                            <p:txEl>
                                              <p:pRg st="0" end="9"/>
                                            </p:txEl>
                                          </p:spTgt>
                                        </p:tgtEl>
                                        <p:attrNameLst>
                                          <p:attrName>style.visibility</p:attrName>
                                        </p:attrNameLst>
                                      </p:cBhvr>
                                      <p:to>
                                        <p:strVal val="visible"/>
                                      </p:to>
                                    </p:set>
                                    <p:animEffect transition="in" filter="box(out)">
                                      <p:cBhvr additive="base">
                                        <p:cTn id="3" dur="500"/>
                                        <p:tgtEl>
                                          <p:spTgt spid="3">
                                            <p:txEl>
                                              <p:pRg st="0" end="9"/>
                                            </p:txEl>
                                          </p:spTgt>
                                        </p:tgtEl>
                                      </p:cBhvr>
                                    </p:animEffect>
                                  </p:childTnLst>
                                </p:cTn>
                              </p:par>
                            </p:childTnLst>
                          </p:cTn>
                        </p:par>
                      </p:childTnLst>
                    </p:cTn>
                  </p:par>
                  <p:par>
                    <p:cTn fill="hold">
                      <p:stCondLst>
                        <p:cond delay="indefinite"/>
                      </p:stCondLst>
                      <p:childTnLst>
                        <p:par>
                          <p:cTn fill="hold">
                            <p:stCondLst>
                              <p:cond delay="0"/>
                            </p:stCondLst>
                            <p:childTnLst>
                              <p:par>
                                <p:cTn id="4" presetID="4" presetClass="entr" presetSubtype="32" fill="hold" grpId="0" nodeType="clickEffect">
                                  <p:childTnLst>
                                    <p:set>
                                      <p:cBhvr additive="base">
                                        <p:cTn id="5" dur="1" fill="hold">
                                          <p:stCondLst>
                                            <p:cond delay="0"/>
                                          </p:stCondLst>
                                        </p:cTn>
                                        <p:tgtEl>
                                          <p:spTgt spid="3">
                                            <p:txEl>
                                              <p:pRg st="9" end="20"/>
                                            </p:txEl>
                                          </p:spTgt>
                                        </p:tgtEl>
                                        <p:attrNameLst>
                                          <p:attrName>style.visibility</p:attrName>
                                        </p:attrNameLst>
                                      </p:cBhvr>
                                      <p:to>
                                        <p:strVal val="visible"/>
                                      </p:to>
                                    </p:set>
                                    <p:animEffect transition="in" filter="box(out)">
                                      <p:cBhvr additive="base">
                                        <p:cTn id="6" dur="500"/>
                                        <p:tgtEl>
                                          <p:spTgt spid="3">
                                            <p:txEl>
                                              <p:pRg st="9" end="20"/>
                                            </p:txEl>
                                          </p:spTgt>
                                        </p:tgtEl>
                                      </p:cBhvr>
                                    </p:animEffect>
                                  </p:childTnLst>
                                </p:cTn>
                              </p:par>
                            </p:childTnLst>
                          </p:cTn>
                        </p:par>
                      </p:childTnLst>
                    </p:cTn>
                  </p:par>
                  <p:par>
                    <p:cTn fill="hold">
                      <p:stCondLst>
                        <p:cond delay="indefinite"/>
                      </p:stCondLst>
                      <p:childTnLst>
                        <p:par>
                          <p:cTn fill="hold">
                            <p:stCondLst>
                              <p:cond delay="0"/>
                            </p:stCondLst>
                            <p:childTnLst>
                              <p:par>
                                <p:cTn id="7" presetID="4" presetClass="entr" presetSubtype="32" fill="hold" grpId="0" nodeType="clickEffect">
                                  <p:childTnLst>
                                    <p:set>
                                      <p:cBhvr additive="base">
                                        <p:cTn id="8" dur="1" fill="hold">
                                          <p:stCondLst>
                                            <p:cond delay="0"/>
                                          </p:stCondLst>
                                        </p:cTn>
                                        <p:tgtEl>
                                          <p:spTgt spid="3">
                                            <p:txEl>
                                              <p:pRg st="20" end="32"/>
                                            </p:txEl>
                                          </p:spTgt>
                                        </p:tgtEl>
                                        <p:attrNameLst>
                                          <p:attrName>style.visibility</p:attrName>
                                        </p:attrNameLst>
                                      </p:cBhvr>
                                      <p:to>
                                        <p:strVal val="visible"/>
                                      </p:to>
                                    </p:set>
                                    <p:animEffect transition="in" filter="box(out)">
                                      <p:cBhvr additive="base">
                                        <p:cTn id="9" dur="500"/>
                                        <p:tgtEl>
                                          <p:spTgt spid="3">
                                            <p:txEl>
                                              <p:pRg st="20" end="32"/>
                                            </p:txEl>
                                          </p:spTgt>
                                        </p:tgtEl>
                                      </p:cBhvr>
                                    </p:animEffect>
                                  </p:childTnLst>
                                </p:cTn>
                              </p:par>
                            </p:childTnLst>
                          </p:cTn>
                        </p:par>
                      </p:childTnLst>
                    </p:cTn>
                  </p:par>
                  <p:par>
                    <p:cTn fill="hold">
                      <p:stCondLst>
                        <p:cond delay="indefinite"/>
                      </p:stCondLst>
                      <p:childTnLst>
                        <p:par>
                          <p:cTn fill="hold">
                            <p:stCondLst>
                              <p:cond delay="0"/>
                            </p:stCondLst>
                            <p:childTnLst>
                              <p:par>
                                <p:cTn id="10" presetID="4" presetClass="entr" presetSubtype="32" fill="hold" grpId="0" nodeType="clickEffect">
                                  <p:childTnLst>
                                    <p:set>
                                      <p:cBhvr additive="base">
                                        <p:cTn id="11" dur="1" fill="hold">
                                          <p:stCondLst>
                                            <p:cond delay="0"/>
                                          </p:stCondLst>
                                        </p:cTn>
                                        <p:tgtEl>
                                          <p:spTgt spid="3">
                                            <p:txEl>
                                              <p:pRg st="32" end="43"/>
                                            </p:txEl>
                                          </p:spTgt>
                                        </p:tgtEl>
                                        <p:attrNameLst>
                                          <p:attrName>style.visibility</p:attrName>
                                        </p:attrNameLst>
                                      </p:cBhvr>
                                      <p:to>
                                        <p:strVal val="visible"/>
                                      </p:to>
                                    </p:set>
                                    <p:animEffect transition="in" filter="box(out)">
                                      <p:cBhvr additive="base">
                                        <p:cTn id="12" dur="500"/>
                                        <p:tgtEl>
                                          <p:spTgt spid="3">
                                            <p:txEl>
                                              <p:pRg st="32" end="43"/>
                                            </p:txEl>
                                          </p:spTgt>
                                        </p:tgtEl>
                                      </p:cBhvr>
                                    </p:animEffect>
                                  </p:childTnLst>
                                </p:cTn>
                              </p:par>
                            </p:childTnLst>
                          </p:cTn>
                        </p:par>
                      </p:childTnLst>
                    </p:cTn>
                  </p:par>
                  <p:par>
                    <p:cTn fill="hold">
                      <p:stCondLst>
                        <p:cond delay="indefinite"/>
                      </p:stCondLst>
                      <p:childTnLst>
                        <p:par>
                          <p:cTn fill="hold">
                            <p:stCondLst>
                              <p:cond delay="0"/>
                            </p:stCondLst>
                            <p:childTnLst>
                              <p:par>
                                <p:cTn id="13" presetID="4" presetClass="entr" presetSubtype="32" fill="hold" grpId="0" nodeType="clickEffect">
                                  <p:childTnLst>
                                    <p:set>
                                      <p:cBhvr additive="base">
                                        <p:cTn id="14" dur="1" fill="hold">
                                          <p:stCondLst>
                                            <p:cond delay="0"/>
                                          </p:stCondLst>
                                        </p:cTn>
                                        <p:tgtEl>
                                          <p:spTgt spid="3">
                                            <p:txEl>
                                              <p:pRg st="43" end="53"/>
                                            </p:txEl>
                                          </p:spTgt>
                                        </p:tgtEl>
                                        <p:attrNameLst>
                                          <p:attrName>style.visibility</p:attrName>
                                        </p:attrNameLst>
                                      </p:cBhvr>
                                      <p:to>
                                        <p:strVal val="visible"/>
                                      </p:to>
                                    </p:set>
                                    <p:animEffect transition="in" filter="box(out)">
                                      <p:cBhvr additive="base">
                                        <p:cTn id="15" dur="500"/>
                                        <p:tgtEl>
                                          <p:spTgt spid="3">
                                            <p:txEl>
                                              <p:pRg st="43" end="53"/>
                                            </p:txEl>
                                          </p:spTgt>
                                        </p:tgtEl>
                                      </p:cBhvr>
                                    </p:animEffect>
                                  </p:childTnLst>
                                </p:cTn>
                              </p:par>
                            </p:childTnLst>
                          </p:cTn>
                        </p:par>
                      </p:childTnLst>
                    </p:cTn>
                  </p:par>
                  <p:par>
                    <p:cTn fill="hold">
                      <p:stCondLst>
                        <p:cond delay="indefinite"/>
                      </p:stCondLst>
                      <p:childTnLst>
                        <p:par>
                          <p:cTn fill="hold">
                            <p:stCondLst>
                              <p:cond delay="0"/>
                            </p:stCondLst>
                            <p:childTnLst>
                              <p:par>
                                <p:cTn id="16" presetID="4" presetClass="entr" presetSubtype="32" fill="hold" grpId="0" nodeType="clickEffect">
                                  <p:childTnLst>
                                    <p:set>
                                      <p:cBhvr additive="base">
                                        <p:cTn id="17" dur="1" fill="hold">
                                          <p:stCondLst>
                                            <p:cond delay="0"/>
                                          </p:stCondLst>
                                        </p:cTn>
                                        <p:tgtEl>
                                          <p:spTgt spid="3">
                                            <p:txEl>
                                              <p:pRg st="53" end="66"/>
                                            </p:txEl>
                                          </p:spTgt>
                                        </p:tgtEl>
                                        <p:attrNameLst>
                                          <p:attrName>style.visibility</p:attrName>
                                        </p:attrNameLst>
                                      </p:cBhvr>
                                      <p:to>
                                        <p:strVal val="visible"/>
                                      </p:to>
                                    </p:set>
                                    <p:animEffect transition="in" filter="box(out)">
                                      <p:cBhvr additive="base">
                                        <p:cTn id="18" dur="500"/>
                                        <p:tgtEl>
                                          <p:spTgt spid="3">
                                            <p:txEl>
                                              <p:pRg st="53" end="66"/>
                                            </p:txEl>
                                          </p:spTgt>
                                        </p:tgtEl>
                                      </p:cBhvr>
                                    </p:animEffect>
                                  </p:childTnLst>
                                </p:cTn>
                              </p:par>
                            </p:childTnLst>
                          </p:cTn>
                        </p:par>
                      </p:childTnLst>
                    </p:cTn>
                  </p:par>
                  <p:par>
                    <p:cTn fill="hold">
                      <p:stCondLst>
                        <p:cond delay="indefinite"/>
                      </p:stCondLst>
                      <p:childTnLst>
                        <p:par>
                          <p:cTn fill="hold">
                            <p:stCondLst>
                              <p:cond delay="0"/>
                            </p:stCondLst>
                            <p:childTnLst>
                              <p:par>
                                <p:cTn id="19" presetID="4" presetClass="entr" presetSubtype="32" fill="hold" grpId="0" nodeType="clickEffect">
                                  <p:childTnLst>
                                    <p:set>
                                      <p:cBhvr additive="base">
                                        <p:cTn id="20" dur="1" fill="hold">
                                          <p:stCondLst>
                                            <p:cond delay="0"/>
                                          </p:stCondLst>
                                        </p:cTn>
                                        <p:tgtEl>
                                          <p:spTgt spid="3">
                                            <p:txEl>
                                              <p:pRg st="66" end="79"/>
                                            </p:txEl>
                                          </p:spTgt>
                                        </p:tgtEl>
                                        <p:attrNameLst>
                                          <p:attrName>style.visibility</p:attrName>
                                        </p:attrNameLst>
                                      </p:cBhvr>
                                      <p:to>
                                        <p:strVal val="visible"/>
                                      </p:to>
                                    </p:set>
                                    <p:animEffect transition="in" filter="box(out)">
                                      <p:cBhvr additive="base">
                                        <p:cTn id="21" dur="500"/>
                                        <p:tgtEl>
                                          <p:spTgt spid="3">
                                            <p:txEl>
                                              <p:pRg st="66" end="79"/>
                                            </p:txEl>
                                          </p:spTgt>
                                        </p:tgtEl>
                                      </p:cBhvr>
                                    </p:animEffect>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10.xml><?xml version="1.0" encoding="utf-8"?>
<p:sld xmlns:a="http://schemas.openxmlformats.org/drawingml/2006/main" xmlns:p="http://schemas.openxmlformats.org/presentationml/2006/main">
  <p:cSld>
    <p:spTree>
      <p:nvGrpSpPr>
        <p:cNvPr id="6" name=""/>
        <p:cNvGrpSpPr/>
        <p:nvPr/>
      </p:nvGrpSpPr>
      <p:grpSpPr>
        <a:xfrm>
          <a:off x="0" y="0"/>
          <a:ext cx="0" cy="0"/>
          <a:chOff x="0" y="0"/>
          <a:chExt cx="0" cy="0"/>
        </a:xfrm>
      </p:grpSpPr>
      <p:sp>
        <p:nvSpPr>
          <p:cNvPr id="7" name="Shape 2097"/>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电梯常用电动机类型（二）</a:t>
            </a:r>
            <a:endParaRPr/>
          </a:p>
        </p:txBody>
      </p:sp>
      <p:sp>
        <p:nvSpPr>
          <p:cNvPr id="8" name="Shape 2098"/>
          <p:cNvSpPr>
            <a:spLocks noGrp="true" noChangeShapeType="true"/>
          </p:cNvSpPr>
          <p:nvPr/>
        </p:nvSpPr>
        <p:spPr>
          <a:xfrm>
            <a:off x="457200" y="1524000"/>
            <a:ext cx="8229600" cy="4854575"/>
          </a:xfrm>
          <a:prstGeom prst="rect">
            <a:avLst/>
          </a:prstGeom>
          <a:noFill/>
        </p:spPr>
        <p:txBody>
          <a:bodyPr lIns="91440" tIns="45720" rIns="91440" bIns="45720">
            <a:spAutoFit/>
          </a:bodyPr>
          <a:lstStyle/>
          <a:p>
            <a:pPr lvl="0" indent="0">
              <a:buFont typeface="Wingdings" charset="2"/>
              <a:buChar char="Ø"/>
            </a:pPr>
            <a:r>
              <a:rPr lang="zh-CN" sz="2600" b="true" i="false" u="none">
                <a:latin typeface="Arial" charset="1"/>
                <a:ea typeface="楷体_GB2312" charset="-122"/>
              </a:rPr>
              <a:t>交流调压调速电动机</a:t>
            </a:r>
            <a:endParaRPr lang="en-US" sz="2600"/>
          </a:p>
          <a:p>
            <a:pPr lvl="0"/>
            <a:r>
              <a:rPr lang="zh-CN" sz="2600" b="false" i="false" u="none">
                <a:latin typeface="Arial" charset="1"/>
                <a:ea typeface="楷体_GB2312" charset="-122"/>
              </a:rPr>
              <a:t>适用于1</a:t>
            </a:r>
            <a:r>
              <a:rPr lang="en-US" sz="2600" b="false" i="false" u="none">
                <a:latin typeface="Arial" charset="1"/>
                <a:ea typeface="楷体_GB2312" charset="-122"/>
              </a:rPr>
              <a:t>m/s &lt; V ≤ 2.5m/s</a:t>
            </a:r>
            <a:r>
              <a:rPr lang="zh-CN" sz="2600" b="false" i="false" u="none">
                <a:latin typeface="Arial" charset="1"/>
                <a:ea typeface="楷体_GB2312" charset="-122"/>
              </a:rPr>
              <a:t>的高档客梯。通常有两种方式：</a:t>
            </a:r>
            <a:endParaRPr lang="en-US" sz="2600"/>
          </a:p>
          <a:p>
            <a:pPr lvl="0"/>
            <a:r>
              <a:rPr lang="zh-CN" sz="2600" b="false" i="false" u="none">
                <a:latin typeface="Arial" charset="1"/>
                <a:ea typeface="楷体_GB2312" charset="-122"/>
                <a:sym typeface="Wingdings" charset="2"/>
              </a:rPr>
              <a:t></a:t>
            </a:r>
            <a:r>
              <a:rPr lang="zh-CN" sz="2600" b="false" i="false" u="none">
                <a:latin typeface="Arial" charset="1"/>
                <a:ea typeface="楷体_GB2312" charset="-122"/>
              </a:rPr>
              <a:t> 涡流制动调速方式：采用带有与驱动电机转子同轴连接的涡流制动器电机改变驱动阻力矩，以达到改变速度的目的。</a:t>
            </a:r>
            <a:endParaRPr lang="en-US" sz="2600"/>
          </a:p>
          <a:p>
            <a:pPr lvl="0"/>
            <a:r>
              <a:rPr lang="zh-CN" sz="2600" b="false" i="false" u="none">
                <a:latin typeface="Arial" charset="1"/>
                <a:ea typeface="楷体_GB2312" charset="-122"/>
                <a:sym typeface="Wingdings" charset="2"/>
              </a:rPr>
              <a:t></a:t>
            </a:r>
            <a:r>
              <a:rPr lang="zh-CN" sz="2600" b="false" i="false" u="none">
                <a:latin typeface="Arial" charset="1"/>
                <a:ea typeface="楷体_GB2312" charset="-122"/>
              </a:rPr>
              <a:t> 直流能耗调速方式：采用双绕组双速电动机，其中，快速绕组用作三相驱动；慢速绕组改为直流绕组，在减速阶段输以可调直流电，以达到阻力矩调速的目的。</a:t>
            </a:r>
            <a:endParaRPr lang="en-US" sz="2600"/>
          </a:p>
          <a:p>
            <a:pPr lvl="0"/>
            <a:r>
              <a:rPr lang="zh-CN" sz="2600" b="false" i="false" u="none">
                <a:latin typeface="Arial" charset="1"/>
                <a:ea typeface="楷体_GB2312" charset="-122"/>
              </a:rPr>
              <a:t>其缺点是：机械特性较软、受负载影响较大（平层精度、舒适感）、机组发热大（故需配有强迫冷风装置和过热保护装置）。</a:t>
            </a:r>
            <a:endParaRPr/>
          </a:p>
        </p:txBody>
      </p:sp>
      <p:sp>
        <p:nvSpPr>
          <p:cNvPr id="9"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10"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hildTnLst>
                              <p:par>
                                <p:cTn id="22" presetID="16" presetClass="entr" presetSubtype="37" fill="hold" grpId="0" nodeType="clickEffect">
                                  <p:childTnLst>
                                    <p:set>
                                      <p:cBhvr additive="base">
                                        <p:cTn id="23" dur="1" fill="hold">
                                          <p:stCondLst>
                                            <p:cond delay="0"/>
                                          </p:stCondLst>
                                        </p:cTn>
                                        <p:tgtEl>
                                          <p:spTgt spid="8">
                                            <p:txEl>
                                              <p:pRg st="0" end="10"/>
                                            </p:txEl>
                                          </p:spTgt>
                                        </p:tgtEl>
                                        <p:attrNameLst>
                                          <p:attrName>style.visibility</p:attrName>
                                        </p:attrNameLst>
                                      </p:cBhvr>
                                      <p:to>
                                        <p:strVal val="visible"/>
                                      </p:to>
                                    </p:set>
                                    <p:animEffect transition="in" filter="barn(outVertical)">
                                      <p:cBhvr additive="base">
                                        <p:cTn id="24" dur="500"/>
                                        <p:tgtEl>
                                          <p:spTgt spid="8">
                                            <p:txEl>
                                              <p:pRg st="0" end="10"/>
                                            </p:txEl>
                                          </p:spTgt>
                                        </p:tgtEl>
                                      </p:cBhvr>
                                    </p:animEffect>
                                  </p:childTnLst>
                                </p:cTn>
                              </p:par>
                            </p:childTnLst>
                          </p:cTn>
                        </p:par>
                      </p:childTnLst>
                    </p:cTn>
                  </p:par>
                  <p:par>
                    <p:cTn fill="hold">
                      <p:stCondLst>
                        <p:cond delay="indefinite"/>
                      </p:stCondLst>
                      <p:childTnLst>
                        <p:par>
                          <p:cTn fill="hold">
                            <p:stCondLst>
                              <p:cond delay="0"/>
                            </p:stCondLst>
                            <p:childTnLst>
                              <p:par>
                                <p:cTn id="25" presetID="16" presetClass="entr" presetSubtype="37" fill="hold" grpId="0" nodeType="clickEffect">
                                  <p:childTnLst>
                                    <p:set>
                                      <p:cBhvr additive="base">
                                        <p:cTn id="26" dur="1" fill="hold">
                                          <p:stCondLst>
                                            <p:cond delay="0"/>
                                          </p:stCondLst>
                                        </p:cTn>
                                        <p:tgtEl>
                                          <p:spTgt spid="8">
                                            <p:txEl>
                                              <p:pRg st="10" end="45"/>
                                            </p:txEl>
                                          </p:spTgt>
                                        </p:tgtEl>
                                        <p:attrNameLst>
                                          <p:attrName>style.visibility</p:attrName>
                                        </p:attrNameLst>
                                      </p:cBhvr>
                                      <p:to>
                                        <p:strVal val="visible"/>
                                      </p:to>
                                    </p:set>
                                    <p:animEffect transition="in" filter="barn(outVertical)">
                                      <p:cBhvr additive="base">
                                        <p:cTn id="27" dur="500"/>
                                        <p:tgtEl>
                                          <p:spTgt spid="8">
                                            <p:txEl>
                                              <p:pRg st="10" end="45"/>
                                            </p:txEl>
                                          </p:spTgt>
                                        </p:tgtEl>
                                      </p:cBhvr>
                                    </p:animEffect>
                                  </p:childTnLst>
                                </p:cTn>
                              </p:par>
                            </p:childTnLst>
                          </p:cTn>
                        </p:par>
                      </p:childTnLst>
                    </p:cTn>
                  </p:par>
                  <p:par>
                    <p:cTn fill="hold">
                      <p:stCondLst>
                        <p:cond delay="indefinite"/>
                      </p:stCondLst>
                      <p:childTnLst>
                        <p:par>
                          <p:cTn fill="hold">
                            <p:stCondLst>
                              <p:cond delay="0"/>
                            </p:stCondLst>
                            <p:childTnLst>
                              <p:par>
                                <p:cTn id="28" presetID="16" presetClass="entr" presetSubtype="37" fill="hold" grpId="0" nodeType="clickEffect">
                                  <p:childTnLst>
                                    <p:set>
                                      <p:cBhvr additive="base">
                                        <p:cTn id="29" dur="1" fill="hold">
                                          <p:stCondLst>
                                            <p:cond delay="0"/>
                                          </p:stCondLst>
                                        </p:cTn>
                                        <p:tgtEl>
                                          <p:spTgt spid="8">
                                            <p:txEl>
                                              <p:pRg st="45" end="99"/>
                                            </p:txEl>
                                          </p:spTgt>
                                        </p:tgtEl>
                                        <p:attrNameLst>
                                          <p:attrName>style.visibility</p:attrName>
                                        </p:attrNameLst>
                                      </p:cBhvr>
                                      <p:to>
                                        <p:strVal val="visible"/>
                                      </p:to>
                                    </p:set>
                                    <p:animEffect transition="in" filter="barn(outVertical)">
                                      <p:cBhvr additive="base">
                                        <p:cTn id="30" dur="500"/>
                                        <p:tgtEl>
                                          <p:spTgt spid="8">
                                            <p:txEl>
                                              <p:pRg st="45" end="99"/>
                                            </p:txEl>
                                          </p:spTgt>
                                        </p:tgtEl>
                                      </p:cBhvr>
                                    </p:animEffect>
                                  </p:childTnLst>
                                </p:cTn>
                              </p:par>
                            </p:childTnLst>
                          </p:cTn>
                        </p:par>
                      </p:childTnLst>
                    </p:cTn>
                  </p:par>
                  <p:par>
                    <p:cTn fill="hold">
                      <p:stCondLst>
                        <p:cond delay="indefinite"/>
                      </p:stCondLst>
                      <p:childTnLst>
                        <p:par>
                          <p:cTn fill="hold">
                            <p:stCondLst>
                              <p:cond delay="0"/>
                            </p:stCondLst>
                            <p:childTnLst>
                              <p:par>
                                <p:cTn id="31" presetID="16" presetClass="entr" presetSubtype="37" fill="hold" grpId="0" nodeType="clickEffect">
                                  <p:childTnLst>
                                    <p:set>
                                      <p:cBhvr additive="base">
                                        <p:cTn id="32" dur="1" fill="hold">
                                          <p:stCondLst>
                                            <p:cond delay="0"/>
                                          </p:stCondLst>
                                        </p:cTn>
                                        <p:tgtEl>
                                          <p:spTgt spid="8">
                                            <p:txEl>
                                              <p:pRg st="99" end="172"/>
                                            </p:txEl>
                                          </p:spTgt>
                                        </p:tgtEl>
                                        <p:attrNameLst>
                                          <p:attrName>style.visibility</p:attrName>
                                        </p:attrNameLst>
                                      </p:cBhvr>
                                      <p:to>
                                        <p:strVal val="visible"/>
                                      </p:to>
                                    </p:set>
                                    <p:animEffect transition="in" filter="barn(outVertical)">
                                      <p:cBhvr additive="base">
                                        <p:cTn id="33" dur="500"/>
                                        <p:tgtEl>
                                          <p:spTgt spid="8">
                                            <p:txEl>
                                              <p:pRg st="99" end="172"/>
                                            </p:txEl>
                                          </p:spTgt>
                                        </p:tgtEl>
                                      </p:cBhvr>
                                    </p:animEffect>
                                  </p:childTnLst>
                                </p:cTn>
                              </p:par>
                            </p:childTnLst>
                          </p:cTn>
                        </p:par>
                      </p:childTnLst>
                    </p:cTn>
                  </p:par>
                  <p:par>
                    <p:cTn fill="hold">
                      <p:stCondLst>
                        <p:cond delay="indefinite"/>
                      </p:stCondLst>
                      <p:childTnLst>
                        <p:par>
                          <p:cTn fill="hold">
                            <p:stCondLst>
                              <p:cond delay="0"/>
                            </p:stCondLst>
                            <p:childTnLst>
                              <p:par>
                                <p:cTn id="34" presetID="16" presetClass="entr" presetSubtype="37" fill="hold" grpId="0" nodeType="clickEffect">
                                  <p:childTnLst>
                                    <p:set>
                                      <p:cBhvr additive="base">
                                        <p:cTn id="35" dur="1" fill="hold">
                                          <p:stCondLst>
                                            <p:cond delay="0"/>
                                          </p:stCondLst>
                                        </p:cTn>
                                        <p:tgtEl>
                                          <p:spTgt spid="8">
                                            <p:txEl>
                                              <p:pRg st="172" end="228"/>
                                            </p:txEl>
                                          </p:spTgt>
                                        </p:tgtEl>
                                        <p:attrNameLst>
                                          <p:attrName>style.visibility</p:attrName>
                                        </p:attrNameLst>
                                      </p:cBhvr>
                                      <p:to>
                                        <p:strVal val="visible"/>
                                      </p:to>
                                    </p:set>
                                    <p:animEffect transition="in" filter="barn(outVertical)">
                                      <p:cBhvr additive="base">
                                        <p:cTn id="36" dur="500"/>
                                        <p:tgtEl>
                                          <p:spTgt spid="8">
                                            <p:txEl>
                                              <p:pRg st="172" end="228"/>
                                            </p:txEl>
                                          </p:spTgt>
                                        </p:tgtEl>
                                      </p:cBhvr>
                                    </p:animEffect>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11.xml><?xml version="1.0" encoding="utf-8"?>
<p:sld xmlns:a="http://schemas.openxmlformats.org/drawingml/2006/main" xmlns:p="http://schemas.openxmlformats.org/presentationml/2006/main">
  <p:cSld>
    <p:spTree>
      <p:nvGrpSpPr>
        <p:cNvPr id="11" name=""/>
        <p:cNvGrpSpPr/>
        <p:nvPr/>
      </p:nvGrpSpPr>
      <p:grpSpPr>
        <a:xfrm>
          <a:off x="0" y="0"/>
          <a:ext cx="0" cy="0"/>
          <a:chOff x="0" y="0"/>
          <a:chExt cx="0" cy="0"/>
        </a:xfrm>
      </p:grpSpPr>
      <p:sp>
        <p:nvSpPr>
          <p:cNvPr id="12" name="Shape 2101"/>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电梯常用电动机类型（二）</a:t>
            </a:r>
            <a:endParaRPr/>
          </a:p>
        </p:txBody>
      </p:sp>
      <p:sp>
        <p:nvSpPr>
          <p:cNvPr id="13" name="Shape 2102"/>
          <p:cNvSpPr>
            <a:spLocks noGrp="true" noChangeShapeType="true"/>
          </p:cNvSpPr>
          <p:nvPr/>
        </p:nvSpPr>
        <p:spPr>
          <a:xfrm>
            <a:off x="1295400" y="2209800"/>
            <a:ext cx="6705600" cy="1738312"/>
          </a:xfrm>
          <a:prstGeom prst="rect">
            <a:avLst/>
          </a:prstGeom>
          <a:noFill/>
        </p:spPr>
        <p:txBody>
          <a:bodyPr lIns="91440" tIns="45720" rIns="91440" bIns="45720">
            <a:spAutoFit/>
          </a:bodyPr>
          <a:lstStyle/>
          <a:p>
            <a:pPr lvl="0" indent="0">
              <a:buFont typeface="Wingdings" charset="2"/>
              <a:buChar char="Ø"/>
            </a:pPr>
            <a:r>
              <a:rPr lang="zh-CN" sz="2800" b="true" i="false" u="none">
                <a:latin typeface="Arial" charset="1"/>
                <a:ea typeface="楷体_GB2312" charset="-122"/>
              </a:rPr>
              <a:t>交流调频调压调速电动机</a:t>
            </a:r>
            <a:endParaRPr lang="en-US" sz="2800"/>
          </a:p>
          <a:p>
            <a:pPr lvl="0"/>
            <a:r>
              <a:rPr lang="zh-CN" sz="2800" b="false" i="false" u="none">
                <a:latin typeface="Arial" charset="1"/>
                <a:ea typeface="楷体_GB2312" charset="-122"/>
              </a:rPr>
              <a:t>适用于1</a:t>
            </a:r>
            <a:r>
              <a:rPr lang="en-US" sz="2800" b="false" i="false" u="none">
                <a:latin typeface="Arial" charset="1"/>
                <a:ea typeface="楷体_GB2312" charset="-122"/>
              </a:rPr>
              <a:t>m/s&lt; V ≤11m/s</a:t>
            </a:r>
            <a:r>
              <a:rPr lang="zh-CN" sz="2800" b="false" i="false" u="none">
                <a:latin typeface="Arial" charset="1"/>
                <a:ea typeface="楷体_GB2312" charset="-122"/>
              </a:rPr>
              <a:t>的各级载重量的高档客梯。</a:t>
            </a:r>
            <a:endParaRPr lang="en-US" sz="2800"/>
          </a:p>
          <a:p>
            <a:pPr lvl="0">
              <a:spcBef>
                <a:spcPct val="50000"/>
              </a:spcBef>
            </a:pPr>
            <a:endParaRPr/>
          </a:p>
        </p:txBody>
      </p:sp>
      <p:sp>
        <p:nvSpPr>
          <p:cNvPr id="14"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15"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hildTnLst>
                              <p:par>
                                <p:cTn id="37" presetID="17" presetClass="entr" presetSubtype="8" fill="hold" grpId="0" nodeType="clickEffect">
                                  <p:childTnLst>
                                    <p:set>
                                      <p:cBhvr additive="base">
                                        <p:cTn id="38" dur="1" fill="hold">
                                          <p:stCondLst>
                                            <p:cond delay="0"/>
                                          </p:stCondLst>
                                        </p:cTn>
                                        <p:tgtEl>
                                          <p:spTgt spid="13">
                                            <p:txEl>
                                              <p:pRg st="0" end="12"/>
                                            </p:txEl>
                                          </p:spTgt>
                                        </p:tgtEl>
                                        <p:attrNameLst>
                                          <p:attrName>style.visibility</p:attrName>
                                        </p:attrNameLst>
                                      </p:cBhvr>
                                      <p:to>
                                        <p:strVal val="visible"/>
                                      </p:to>
                                    </p:set>
                                    <p:anim calcmode="lin" valueType="num">
                                      <p:cBhvr additive="base">
                                        <p:cTn id="39" dur="500" fill="hold"/>
                                        <p:tgtEl>
                                          <p:spTgt spid="13">
                                            <p:txEl>
                                              <p:pRg st="0" end="12"/>
                                            </p:txEl>
                                          </p:spTgt>
                                        </p:tgtEl>
                                        <p:attrNameLst>
                                          <p:attrName>ppt_x</p:attrName>
                                        </p:attrNameLst>
                                      </p:cBhvr>
                                      <p:tavLst>
                                        <p:tav tm="0">
                                          <p:val>
                                            <p:strVal val="#ppt_x-#ppt_w/2"/>
                                          </p:val>
                                        </p:tav>
                                        <p:tav tm="100000">
                                          <p:val>
                                            <p:strVal val="#ppt_x"/>
                                          </p:val>
                                        </p:tav>
                                      </p:tavLst>
                                    </p:anim>
                                    <p:anim calcmode="lin" valueType="num">
                                      <p:cBhvr additive="base">
                                        <p:cTn id="40" dur="500" fill="hold"/>
                                        <p:tgtEl>
                                          <p:spTgt spid="13">
                                            <p:txEl>
                                              <p:pRg st="0" end="12"/>
                                            </p:txEl>
                                          </p:spTgt>
                                        </p:tgtEl>
                                        <p:attrNameLst>
                                          <p:attrName>ppt_y</p:attrName>
                                        </p:attrNameLst>
                                      </p:cBhvr>
                                      <p:tavLst>
                                        <p:tav tm="0">
                                          <p:val>
                                            <p:strVal val="#ppt_y"/>
                                          </p:val>
                                        </p:tav>
                                        <p:tav tm="100000">
                                          <p:val>
                                            <p:strVal val="#ppt_y"/>
                                          </p:val>
                                        </p:tav>
                                      </p:tavLst>
                                    </p:anim>
                                    <p:anim calcmode="lin" valueType="num">
                                      <p:cBhvr additive="base">
                                        <p:cTn id="41" dur="500" fill="hold"/>
                                        <p:tgtEl>
                                          <p:spTgt spid="13">
                                            <p:txEl>
                                              <p:pRg st="0" end="12"/>
                                            </p:txEl>
                                          </p:spTgt>
                                        </p:tgtEl>
                                        <p:attrNameLst>
                                          <p:attrName>ppt_w</p:attrName>
                                        </p:attrNameLst>
                                      </p:cBhvr>
                                      <p:tavLst>
                                        <p:tav tm="0">
                                          <p:val>
                                            <p:fltVal val="0"/>
                                          </p:val>
                                        </p:tav>
                                        <p:tav tm="100000">
                                          <p:val>
                                            <p:strVal val="#ppt_w"/>
                                          </p:val>
                                        </p:tav>
                                      </p:tavLst>
                                    </p:anim>
                                    <p:anim calcmode="lin" valueType="num">
                                      <p:cBhvr additive="base">
                                        <p:cTn id="42" dur="500" fill="hold"/>
                                        <p:tgtEl>
                                          <p:spTgt spid="13">
                                            <p:txEl>
                                              <p:pRg st="0" end="12"/>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43" presetID="17" presetClass="entr" presetSubtype="8" fill="hold" grpId="0" nodeType="clickEffect">
                                  <p:childTnLst>
                                    <p:set>
                                      <p:cBhvr additive="base">
                                        <p:cTn id="44" dur="1" fill="hold">
                                          <p:stCondLst>
                                            <p:cond delay="0"/>
                                          </p:stCondLst>
                                        </p:cTn>
                                        <p:tgtEl>
                                          <p:spTgt spid="13">
                                            <p:txEl>
                                              <p:pRg st="12" end="42"/>
                                            </p:txEl>
                                          </p:spTgt>
                                        </p:tgtEl>
                                        <p:attrNameLst>
                                          <p:attrName>style.visibility</p:attrName>
                                        </p:attrNameLst>
                                      </p:cBhvr>
                                      <p:to>
                                        <p:strVal val="visible"/>
                                      </p:to>
                                    </p:set>
                                    <p:anim calcmode="lin" valueType="num">
                                      <p:cBhvr additive="base">
                                        <p:cTn id="45" dur="500" fill="hold"/>
                                        <p:tgtEl>
                                          <p:spTgt spid="13">
                                            <p:txEl>
                                              <p:pRg st="12" end="42"/>
                                            </p:txEl>
                                          </p:spTgt>
                                        </p:tgtEl>
                                        <p:attrNameLst>
                                          <p:attrName>ppt_x</p:attrName>
                                        </p:attrNameLst>
                                      </p:cBhvr>
                                      <p:tavLst>
                                        <p:tav tm="0">
                                          <p:val>
                                            <p:strVal val="#ppt_x-#ppt_w/2"/>
                                          </p:val>
                                        </p:tav>
                                        <p:tav tm="100000">
                                          <p:val>
                                            <p:strVal val="#ppt_x"/>
                                          </p:val>
                                        </p:tav>
                                      </p:tavLst>
                                    </p:anim>
                                    <p:anim calcmode="lin" valueType="num">
                                      <p:cBhvr additive="base">
                                        <p:cTn id="46" dur="500" fill="hold"/>
                                        <p:tgtEl>
                                          <p:spTgt spid="13">
                                            <p:txEl>
                                              <p:pRg st="12" end="42"/>
                                            </p:txEl>
                                          </p:spTgt>
                                        </p:tgtEl>
                                        <p:attrNameLst>
                                          <p:attrName>ppt_y</p:attrName>
                                        </p:attrNameLst>
                                      </p:cBhvr>
                                      <p:tavLst>
                                        <p:tav tm="0">
                                          <p:val>
                                            <p:strVal val="#ppt_y"/>
                                          </p:val>
                                        </p:tav>
                                        <p:tav tm="100000">
                                          <p:val>
                                            <p:strVal val="#ppt_y"/>
                                          </p:val>
                                        </p:tav>
                                      </p:tavLst>
                                    </p:anim>
                                    <p:anim calcmode="lin" valueType="num">
                                      <p:cBhvr additive="base">
                                        <p:cTn id="47" dur="500" fill="hold"/>
                                        <p:tgtEl>
                                          <p:spTgt spid="13">
                                            <p:txEl>
                                              <p:pRg st="12" end="42"/>
                                            </p:txEl>
                                          </p:spTgt>
                                        </p:tgtEl>
                                        <p:attrNameLst>
                                          <p:attrName>ppt_w</p:attrName>
                                        </p:attrNameLst>
                                      </p:cBhvr>
                                      <p:tavLst>
                                        <p:tav tm="0">
                                          <p:val>
                                            <p:fltVal val="0"/>
                                          </p:val>
                                        </p:tav>
                                        <p:tav tm="100000">
                                          <p:val>
                                            <p:strVal val="#ppt_w"/>
                                          </p:val>
                                        </p:tav>
                                      </p:tavLst>
                                    </p:anim>
                                    <p:anim calcmode="lin" valueType="num">
                                      <p:cBhvr additive="base">
                                        <p:cTn id="48" dur="500" fill="hold"/>
                                        <p:tgtEl>
                                          <p:spTgt spid="13">
                                            <p:txEl>
                                              <p:pRg st="12" end="4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6" name=""/>
        <p:cNvGrpSpPr/>
        <p:nvPr/>
      </p:nvGrpSpPr>
      <p:grpSpPr>
        <a:xfrm>
          <a:off x="0" y="0"/>
          <a:ext cx="0" cy="0"/>
          <a:chOff x="0" y="0"/>
          <a:chExt cx="0" cy="0"/>
        </a:xfrm>
      </p:grpSpPr>
      <p:sp>
        <p:nvSpPr>
          <p:cNvPr id="17" name="Shape 2105"/>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Ⅱ.制动器</a:t>
            </a:r>
            <a:endParaRPr/>
          </a:p>
        </p:txBody>
      </p:sp>
      <p:sp>
        <p:nvSpPr>
          <p:cNvPr id="18" name="Shape 2106"/>
          <p:cNvSpPr>
            <a:spLocks noGrp="true" noChangeShapeType="true"/>
          </p:cNvSpPr>
          <p:nvPr/>
        </p:nvSpPr>
        <p:spPr>
          <a:xfrm>
            <a:off x="381000" y="1524000"/>
            <a:ext cx="4191000" cy="4838700"/>
          </a:xfrm>
          <a:prstGeom prst="rect">
            <a:avLst/>
          </a:prstGeom>
          <a:noFill/>
        </p:spPr>
        <p:txBody>
          <a:bodyPr lIns="91440" tIns="45720" rIns="91440" bIns="45720">
            <a:spAutoFit/>
          </a:bodyPr>
          <a:lstStyle/>
          <a:p>
            <a:pPr lvl="0"/>
            <a:r>
              <a:rPr lang="zh-CN">
                <a:latin typeface="Arial" charset="1"/>
                <a:ea typeface="楷体_GB2312" charset="-122"/>
              </a:rPr>
              <a:t>保证电梯轿厢的停止位置，防止轿厢移动，保证进出轿厢的人员和货物安全，还能在双速拖动技术不完善的梯种上参与减速平层过程。</a:t>
            </a:r>
            <a:endParaRPr/>
          </a:p>
          <a:p>
            <a:pPr lvl="0"/>
            <a:r>
              <a:rPr lang="zh-CN" b="true" i="false" u="none">
                <a:latin typeface="Arial" charset="1"/>
                <a:ea typeface="楷体_GB2312" charset="-122"/>
              </a:rPr>
              <a:t>其功能是：通电时松闸，失电时抱闸。</a:t>
            </a:r>
            <a:endParaRPr lang="en-US"/>
          </a:p>
          <a:p>
            <a:pPr lvl="0"/>
            <a:r>
              <a:rPr lang="zh-CN">
                <a:latin typeface="Arial" charset="1"/>
                <a:ea typeface="楷体_GB2312" charset="-122"/>
              </a:rPr>
              <a:t>通常机械电动闸瓦式和液压电动式。</a:t>
            </a:r>
            <a:endParaRPr lang="en-US"/>
          </a:p>
          <a:p>
            <a:pPr lvl="0"/>
            <a:r>
              <a:rPr lang="zh-CN">
                <a:latin typeface="Arial" charset="1"/>
                <a:ea typeface="楷体_GB2312" charset="-122"/>
              </a:rPr>
              <a:t>松闸时应保持同步离开,两侧闸瓦四角处间隙平均值</a:t>
            </a:r>
            <a:r>
              <a:rPr lang="zh-CN">
                <a:latin typeface="楷体_GB2312" charset="-122"/>
                <a:ea typeface="楷体_GB2312" charset="-122"/>
              </a:rPr>
              <a:t>≤</a:t>
            </a:r>
            <a:r>
              <a:rPr lang="en-US">
                <a:latin typeface="Arial" charset="1"/>
                <a:ea typeface="楷体_GB2312" charset="-122"/>
              </a:rPr>
              <a:t>0.7mm.并应装有制动器动作开关。</a:t>
            </a:r>
            <a:endParaRPr/>
          </a:p>
        </p:txBody>
      </p:sp>
      <p:pic>
        <p:nvPicPr>
          <p:cNvPr id="19" name="Image 2107"/>
          <p:cNvPicPr>
            <a:picLocks noGrp="true" noChangeAspect="true"/>
          </p:cNvPicPr>
          <p:nvPr/>
        </p:nvPicPr>
        <p:blipFill>
          <a:blip r:embed="rId1"/>
          <a:srcRect/>
          <a:stretch>
            <a:fillRect/>
          </a:stretch>
        </p:blipFill>
        <p:spPr>
          <a:xfrm>
            <a:off x="4648200" y="1600200"/>
            <a:ext cx="4038600" cy="4953000"/>
          </a:xfrm>
          <a:prstGeom prst="rect">
            <a:avLst/>
          </a:prstGeom>
          <a:noFill/>
        </p:spPr>
      </p:pic>
      <p:sp>
        <p:nvSpPr>
          <p:cNvPr id="20"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21"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hildTnLst>
                              <p:par>
                                <p:cTn id="49" presetID="16" presetClass="entr" presetSubtype="37" fill="hold" grpId="0" nodeType="clickEffect">
                                  <p:childTnLst>
                                    <p:set>
                                      <p:cBhvr additive="base">
                                        <p:cTn id="50" dur="1" fill="hold">
                                          <p:stCondLst>
                                            <p:cond delay="0"/>
                                          </p:stCondLst>
                                        </p:cTn>
                                        <p:tgtEl>
                                          <p:spTgt spid="18">
                                            <p:txEl>
                                              <p:pRg st="0" end="60"/>
                                            </p:txEl>
                                          </p:spTgt>
                                        </p:tgtEl>
                                        <p:attrNameLst>
                                          <p:attrName>style.visibility</p:attrName>
                                        </p:attrNameLst>
                                      </p:cBhvr>
                                      <p:to>
                                        <p:strVal val="visible"/>
                                      </p:to>
                                    </p:set>
                                    <p:animEffect transition="in" filter="barn(outVertical)">
                                      <p:cBhvr additive="base">
                                        <p:cTn id="51" dur="500"/>
                                        <p:tgtEl>
                                          <p:spTgt spid="18">
                                            <p:txEl>
                                              <p:pRg st="0" end="60"/>
                                            </p:txEl>
                                          </p:spTgt>
                                        </p:tgtEl>
                                      </p:cBhvr>
                                    </p:animEffect>
                                  </p:childTnLst>
                                </p:cTn>
                              </p:par>
                            </p:childTnLst>
                          </p:cTn>
                        </p:par>
                      </p:childTnLst>
                    </p:cTn>
                  </p:par>
                  <p:par>
                    <p:cTn fill="hold">
                      <p:stCondLst>
                        <p:cond delay="indefinite"/>
                      </p:stCondLst>
                      <p:childTnLst>
                        <p:par>
                          <p:cTn fill="hold">
                            <p:stCondLst>
                              <p:cond delay="0"/>
                            </p:stCondLst>
                            <p:childTnLst>
                              <p:par>
                                <p:cTn id="52" presetID="16" presetClass="entr" presetSubtype="37" fill="hold" grpId="0" nodeType="clickEffect">
                                  <p:childTnLst>
                                    <p:set>
                                      <p:cBhvr additive="base">
                                        <p:cTn id="53" dur="1" fill="hold">
                                          <p:stCondLst>
                                            <p:cond delay="0"/>
                                          </p:stCondLst>
                                        </p:cTn>
                                        <p:tgtEl>
                                          <p:spTgt spid="18">
                                            <p:txEl>
                                              <p:pRg st="60" end="78"/>
                                            </p:txEl>
                                          </p:spTgt>
                                        </p:tgtEl>
                                        <p:attrNameLst>
                                          <p:attrName>style.visibility</p:attrName>
                                        </p:attrNameLst>
                                      </p:cBhvr>
                                      <p:to>
                                        <p:strVal val="visible"/>
                                      </p:to>
                                    </p:set>
                                    <p:animEffect transition="in" filter="barn(outVertical)">
                                      <p:cBhvr additive="base">
                                        <p:cTn id="54" dur="500"/>
                                        <p:tgtEl>
                                          <p:spTgt spid="18">
                                            <p:txEl>
                                              <p:pRg st="60" end="78"/>
                                            </p:txEl>
                                          </p:spTgt>
                                        </p:tgtEl>
                                      </p:cBhvr>
                                    </p:animEffect>
                                  </p:childTnLst>
                                </p:cTn>
                              </p:par>
                            </p:childTnLst>
                          </p:cTn>
                        </p:par>
                      </p:childTnLst>
                    </p:cTn>
                  </p:par>
                  <p:par>
                    <p:cTn fill="hold">
                      <p:stCondLst>
                        <p:cond delay="indefinite"/>
                      </p:stCondLst>
                      <p:childTnLst>
                        <p:par>
                          <p:cTn fill="hold">
                            <p:stCondLst>
                              <p:cond delay="0"/>
                            </p:stCondLst>
                            <p:childTnLst>
                              <p:par>
                                <p:cTn id="55" presetID="16" presetClass="entr" presetSubtype="37" fill="hold" grpId="0" nodeType="clickEffect">
                                  <p:childTnLst>
                                    <p:set>
                                      <p:cBhvr additive="base">
                                        <p:cTn id="56" dur="1" fill="hold">
                                          <p:stCondLst>
                                            <p:cond delay="0"/>
                                          </p:stCondLst>
                                        </p:cTn>
                                        <p:tgtEl>
                                          <p:spTgt spid="18">
                                            <p:txEl>
                                              <p:pRg st="78" end="95"/>
                                            </p:txEl>
                                          </p:spTgt>
                                        </p:tgtEl>
                                        <p:attrNameLst>
                                          <p:attrName>style.visibility</p:attrName>
                                        </p:attrNameLst>
                                      </p:cBhvr>
                                      <p:to>
                                        <p:strVal val="visible"/>
                                      </p:to>
                                    </p:set>
                                    <p:animEffect transition="in" filter="barn(outVertical)">
                                      <p:cBhvr additive="base">
                                        <p:cTn id="57" dur="500"/>
                                        <p:tgtEl>
                                          <p:spTgt spid="18">
                                            <p:txEl>
                                              <p:pRg st="78" end="95"/>
                                            </p:txEl>
                                          </p:spTgt>
                                        </p:tgtEl>
                                      </p:cBhvr>
                                    </p:animEffect>
                                  </p:childTnLst>
                                </p:cTn>
                              </p:par>
                            </p:childTnLst>
                          </p:cTn>
                        </p:par>
                      </p:childTnLst>
                    </p:cTn>
                  </p:par>
                  <p:par>
                    <p:cTn fill="hold">
                      <p:stCondLst>
                        <p:cond delay="indefinite"/>
                      </p:stCondLst>
                      <p:childTnLst>
                        <p:par>
                          <p:cTn fill="hold">
                            <p:stCondLst>
                              <p:cond delay="0"/>
                            </p:stCondLst>
                            <p:childTnLst>
                              <p:par>
                                <p:cTn id="58" presetID="16" presetClass="entr" presetSubtype="37" fill="hold" grpId="0" nodeType="clickEffect">
                                  <p:childTnLst>
                                    <p:set>
                                      <p:cBhvr additive="base">
                                        <p:cTn id="59" dur="1" fill="hold">
                                          <p:stCondLst>
                                            <p:cond delay="0"/>
                                          </p:stCondLst>
                                        </p:cTn>
                                        <p:tgtEl>
                                          <p:spTgt spid="18">
                                            <p:txEl>
                                              <p:pRg st="95" end="138"/>
                                            </p:txEl>
                                          </p:spTgt>
                                        </p:tgtEl>
                                        <p:attrNameLst>
                                          <p:attrName>style.visibility</p:attrName>
                                        </p:attrNameLst>
                                      </p:cBhvr>
                                      <p:to>
                                        <p:strVal val="visible"/>
                                      </p:to>
                                    </p:set>
                                    <p:animEffect transition="in" filter="barn(outVertical)">
                                      <p:cBhvr additive="base">
                                        <p:cTn id="60" dur="500"/>
                                        <p:tgtEl>
                                          <p:spTgt spid="18">
                                            <p:txEl>
                                              <p:pRg st="95" end="138"/>
                                            </p:txEl>
                                          </p:spTgt>
                                        </p:tgtEl>
                                      </p:cBhvr>
                                    </p:animEffect>
                                  </p:childTnLst>
                                </p:cTn>
                              </p:par>
                            </p:childTnLst>
                          </p:cTn>
                        </p:par>
                      </p:childTnLst>
                    </p:cTn>
                  </p:par>
                  <p:par>
                    <p:cTn fill="hold">
                      <p:stCondLst>
                        <p:cond delay="indefinite"/>
                      </p:stCondLst>
                      <p:childTnLst>
                        <p:par>
                          <p:cTn fill="hold">
                            <p:stCondLst>
                              <p:cond delay="0"/>
                            </p:stCondLst>
                            <p:childTnLst>
                              <p:par>
                                <p:cTn id="61" presetID="1" presetClass="entr" presetSubtype="0" fill="hold" nodeType="clickEffect">
                                  <p:childTnLst>
                                    <p:set>
                                      <p:cBhvr additive="base">
                                        <p:cTn id="62" dur="1" fill="hold">
                                          <p:stCondLst>
                                            <p:cond delay="499"/>
                                          </p:stCondLst>
                                        </p:cTn>
                                        <p:tgtEl>
                                          <p:spTgt spid="19"/>
                                        </p:tgtEl>
                                        <p:attrNameLst>
                                          <p:attrName>style.visibility</p:attrName>
                                        </p:attrNameLst>
                                      </p:cBhvr>
                                      <p:to>
                                        <p:strVal val="visible"/>
                                      </p:to>
                                    </p:set>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22" name=""/>
        <p:cNvGrpSpPr/>
        <p:nvPr/>
      </p:nvGrpSpPr>
      <p:grpSpPr>
        <a:xfrm>
          <a:off x="0" y="0"/>
          <a:ext cx="0" cy="0"/>
          <a:chOff x="0" y="0"/>
          <a:chExt cx="0" cy="0"/>
        </a:xfrm>
      </p:grpSpPr>
      <p:sp>
        <p:nvSpPr>
          <p:cNvPr id="23" name="Shape 2110"/>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Ⅲ.测速反馈装置</a:t>
            </a:r>
            <a:endParaRPr/>
          </a:p>
        </p:txBody>
      </p:sp>
      <p:sp>
        <p:nvSpPr>
          <p:cNvPr id="24" name="Shape 2111"/>
          <p:cNvSpPr>
            <a:spLocks noGrp="true" noChangeShapeType="true"/>
          </p:cNvSpPr>
          <p:nvPr/>
        </p:nvSpPr>
        <p:spPr>
          <a:xfrm>
            <a:off x="381000" y="1752600"/>
            <a:ext cx="3733800" cy="4362450"/>
          </a:xfrm>
          <a:prstGeom prst="rect">
            <a:avLst/>
          </a:prstGeom>
          <a:noFill/>
        </p:spPr>
        <p:txBody>
          <a:bodyPr lIns="91440" tIns="45720" rIns="91440" bIns="45720">
            <a:spAutoFit/>
          </a:bodyPr>
          <a:lstStyle/>
          <a:p>
            <a:pPr lvl="0"/>
            <a:r>
              <a:rPr lang="zh-CN" sz="2800">
                <a:latin typeface="Arial" charset="1"/>
                <a:ea typeface="楷体_GB2312" charset="-122"/>
              </a:rPr>
              <a:t>用于检测轿厢及电动机的实际运行速度，并将信号传送给驱动控制系统。</a:t>
            </a:r>
            <a:endParaRPr/>
          </a:p>
          <a:p>
            <a:pPr lvl="0"/>
            <a:endParaRPr lang="en-US" sz="2800"/>
          </a:p>
          <a:p>
            <a:pPr lvl="0"/>
            <a:r>
              <a:rPr lang="zh-CN" sz="2800">
                <a:latin typeface="Arial" charset="1"/>
                <a:ea typeface="楷体_GB2312" charset="-122"/>
              </a:rPr>
              <a:t>常有两种类型组成：</a:t>
            </a:r>
            <a:endParaRPr/>
          </a:p>
          <a:p>
            <a:pPr lvl="0"/>
            <a:r>
              <a:rPr lang="zh-CN" sz="2800">
                <a:latin typeface="Arial" charset="1"/>
                <a:ea typeface="楷体_GB2312" charset="-122"/>
              </a:rPr>
              <a:t>模拟反馈——测速发电机</a:t>
            </a:r>
            <a:endParaRPr/>
          </a:p>
          <a:p>
            <a:pPr lvl="0"/>
            <a:r>
              <a:rPr lang="zh-CN" sz="2800">
                <a:latin typeface="Arial" charset="1"/>
                <a:ea typeface="楷体_GB2312" charset="-122"/>
              </a:rPr>
              <a:t>数字反馈——脉冲发生器（编码器）</a:t>
            </a:r>
            <a:endParaRPr/>
          </a:p>
        </p:txBody>
      </p:sp>
      <p:pic>
        <p:nvPicPr>
          <p:cNvPr id="25" name="Image 2112"/>
          <p:cNvPicPr>
            <a:picLocks noGrp="true" noChangeAspect="true"/>
          </p:cNvPicPr>
          <p:nvPr/>
        </p:nvPicPr>
        <p:blipFill>
          <a:blip r:embed="rId1"/>
          <a:srcRect/>
          <a:stretch>
            <a:fillRect/>
          </a:stretch>
        </p:blipFill>
        <p:spPr>
          <a:xfrm>
            <a:off x="4191000" y="1752600"/>
            <a:ext cx="4495800" cy="4357687"/>
          </a:xfrm>
          <a:prstGeom prst="rect">
            <a:avLst/>
          </a:prstGeom>
          <a:noFill/>
        </p:spPr>
      </p:pic>
      <p:sp>
        <p:nvSpPr>
          <p:cNvPr id="26"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27"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hildTnLst>
                              <p:par>
                                <p:cTn id="63" presetID="2" presetClass="entr" presetSubtype="12" fill="hold" grpId="0" nodeType="clickEffect">
                                  <p:childTnLst>
                                    <p:set>
                                      <p:cBhvr additive="base">
                                        <p:cTn id="64" dur="1" fill="hold">
                                          <p:stCondLst>
                                            <p:cond delay="0"/>
                                          </p:stCondLst>
                                        </p:cTn>
                                        <p:tgtEl>
                                          <p:spTgt spid="24">
                                            <p:txEl>
                                              <p:pRg st="0" end="33"/>
                                            </p:txEl>
                                          </p:spTgt>
                                        </p:tgtEl>
                                        <p:attrNameLst>
                                          <p:attrName>style.visibility</p:attrName>
                                        </p:attrNameLst>
                                      </p:cBhvr>
                                      <p:to>
                                        <p:strVal val="visible"/>
                                      </p:to>
                                    </p:set>
                                    <p:anim calcmode="lin" valueType="num">
                                      <p:cBhvr additive="base">
                                        <p:cTn id="65" dur="500" fill="hold"/>
                                        <p:tgtEl>
                                          <p:spTgt spid="24">
                                            <p:txEl>
                                              <p:pRg st="0" end="33"/>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24">
                                            <p:txEl>
                                              <p:pRg st="0" end="33"/>
                                            </p:txEl>
                                          </p:spTgt>
                                        </p:tgtEl>
                                        <p:attrNameLst>
                                          <p:attrName>ppt_y</p:attrName>
                                        </p:attrNameLst>
                                      </p:cBhvr>
                                      <p:tavLst>
                                        <p:tav tm="0">
                                          <p:val>
                                            <p:strVal val="1+#ppt_h/2"/>
                                          </p:val>
                                        </p:tav>
                                        <p:tav tm="100000">
                                          <p:val>
                                            <p:strVal val="#ppt_y"/>
                                          </p:val>
                                        </p:tav>
                                      </p:tavLst>
                                    </p:anim>
                                  </p:childTnLst>
                                </p:cTn>
                              </p:par>
                            </p:childTnLst>
                          </p:cTn>
                        </p:par>
                      </p:childTnLst>
                    </p:cTn>
                  </p:par>
                  <p:par>
                    <p:cTn fill="hold">
                      <p:stCondLst>
                        <p:cond delay="indefinite"/>
                      </p:stCondLst>
                      <p:childTnLst>
                        <p:par>
                          <p:cTn fill="hold">
                            <p:stCondLst>
                              <p:cond delay="0"/>
                            </p:stCondLst>
                            <p:childTnLst>
                              <p:par>
                                <p:cTn id="67" presetID="2" presetClass="entr" presetSubtype="12" fill="hold" grpId="0" nodeType="clickEffect">
                                  <p:childTnLst>
                                    <p:set>
                                      <p:cBhvr additive="base">
                                        <p:cTn id="68" dur="1" fill="hold">
                                          <p:stCondLst>
                                            <p:cond delay="0"/>
                                          </p:stCondLst>
                                        </p:cTn>
                                        <p:tgtEl>
                                          <p:spTgt spid="24">
                                            <p:txEl>
                                              <p:pRg st="34" end="44"/>
                                            </p:txEl>
                                          </p:spTgt>
                                        </p:tgtEl>
                                        <p:attrNameLst>
                                          <p:attrName>style.visibility</p:attrName>
                                        </p:attrNameLst>
                                      </p:cBhvr>
                                      <p:to>
                                        <p:strVal val="visible"/>
                                      </p:to>
                                    </p:set>
                                    <p:anim calcmode="lin" valueType="num">
                                      <p:cBhvr additive="base">
                                        <p:cTn id="69" dur="500" fill="hold"/>
                                        <p:tgtEl>
                                          <p:spTgt spid="24">
                                            <p:txEl>
                                              <p:pRg st="34" end="44"/>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24">
                                            <p:txEl>
                                              <p:pRg st="34" end="44"/>
                                            </p:txEl>
                                          </p:spTgt>
                                        </p:tgtEl>
                                        <p:attrNameLst>
                                          <p:attrName>ppt_y</p:attrName>
                                        </p:attrNameLst>
                                      </p:cBhvr>
                                      <p:tavLst>
                                        <p:tav tm="0">
                                          <p:val>
                                            <p:strVal val="1+#ppt_h/2"/>
                                          </p:val>
                                        </p:tav>
                                        <p:tav tm="100000">
                                          <p:val>
                                            <p:strVal val="#ppt_y"/>
                                          </p:val>
                                        </p:tav>
                                      </p:tavLst>
                                    </p:anim>
                                  </p:childTnLst>
                                </p:cTn>
                              </p:par>
                            </p:childTnLst>
                          </p:cTn>
                        </p:par>
                      </p:childTnLst>
                    </p:cTn>
                  </p:par>
                  <p:par>
                    <p:cTn fill="hold">
                      <p:stCondLst>
                        <p:cond delay="indefinite"/>
                      </p:stCondLst>
                      <p:childTnLst>
                        <p:par>
                          <p:cTn fill="hold">
                            <p:stCondLst>
                              <p:cond delay="0"/>
                            </p:stCondLst>
                            <p:childTnLst>
                              <p:par>
                                <p:cTn id="71" presetID="2" presetClass="entr" presetSubtype="12" fill="hold" grpId="0" nodeType="clickEffect">
                                  <p:childTnLst>
                                    <p:set>
                                      <p:cBhvr additive="base">
                                        <p:cTn id="72" dur="1" fill="hold">
                                          <p:stCondLst>
                                            <p:cond delay="0"/>
                                          </p:stCondLst>
                                        </p:cTn>
                                        <p:tgtEl>
                                          <p:spTgt spid="24">
                                            <p:txEl>
                                              <p:pRg st="44" end="56"/>
                                            </p:txEl>
                                          </p:spTgt>
                                        </p:tgtEl>
                                        <p:attrNameLst>
                                          <p:attrName>style.visibility</p:attrName>
                                        </p:attrNameLst>
                                      </p:cBhvr>
                                      <p:to>
                                        <p:strVal val="visible"/>
                                      </p:to>
                                    </p:set>
                                    <p:anim calcmode="lin" valueType="num">
                                      <p:cBhvr additive="base">
                                        <p:cTn id="73" dur="500" fill="hold"/>
                                        <p:tgtEl>
                                          <p:spTgt spid="24">
                                            <p:txEl>
                                              <p:pRg st="44" end="56"/>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24">
                                            <p:txEl>
                                              <p:pRg st="44" end="56"/>
                                            </p:txEl>
                                          </p:spTgt>
                                        </p:tgtEl>
                                        <p:attrNameLst>
                                          <p:attrName>ppt_y</p:attrName>
                                        </p:attrNameLst>
                                      </p:cBhvr>
                                      <p:tavLst>
                                        <p:tav tm="0">
                                          <p:val>
                                            <p:strVal val="1+#ppt_h/2"/>
                                          </p:val>
                                        </p:tav>
                                        <p:tav tm="100000">
                                          <p:val>
                                            <p:strVal val="#ppt_y"/>
                                          </p:val>
                                        </p:tav>
                                      </p:tavLst>
                                    </p:anim>
                                  </p:childTnLst>
                                </p:cTn>
                              </p:par>
                            </p:childTnLst>
                          </p:cTn>
                        </p:par>
                      </p:childTnLst>
                    </p:cTn>
                  </p:par>
                  <p:par>
                    <p:cTn fill="hold">
                      <p:stCondLst>
                        <p:cond delay="indefinite"/>
                      </p:stCondLst>
                      <p:childTnLst>
                        <p:par>
                          <p:cTn fill="hold">
                            <p:stCondLst>
                              <p:cond delay="0"/>
                            </p:stCondLst>
                            <p:childTnLst>
                              <p:par>
                                <p:cTn id="75" presetID="2" presetClass="entr" presetSubtype="12" fill="hold" grpId="0" nodeType="clickEffect">
                                  <p:childTnLst>
                                    <p:set>
                                      <p:cBhvr additive="base">
                                        <p:cTn id="76" dur="1" fill="hold">
                                          <p:stCondLst>
                                            <p:cond delay="0"/>
                                          </p:stCondLst>
                                        </p:cTn>
                                        <p:tgtEl>
                                          <p:spTgt spid="24">
                                            <p:txEl>
                                              <p:pRg st="56" end="73"/>
                                            </p:txEl>
                                          </p:spTgt>
                                        </p:tgtEl>
                                        <p:attrNameLst>
                                          <p:attrName>style.visibility</p:attrName>
                                        </p:attrNameLst>
                                      </p:cBhvr>
                                      <p:to>
                                        <p:strVal val="visible"/>
                                      </p:to>
                                    </p:set>
                                    <p:anim calcmode="lin" valueType="num">
                                      <p:cBhvr additive="base">
                                        <p:cTn id="77" dur="500" fill="hold"/>
                                        <p:tgtEl>
                                          <p:spTgt spid="24">
                                            <p:txEl>
                                              <p:pRg st="56" end="73"/>
                                            </p:txEl>
                                          </p:spTgt>
                                        </p:tgtEl>
                                        <p:attrNameLst>
                                          <p:attrName>ppt_x</p:attrName>
                                        </p:attrNameLst>
                                      </p:cBhvr>
                                      <p:tavLst>
                                        <p:tav tm="0">
                                          <p:val>
                                            <p:strVal val="0-#ppt_w/2"/>
                                          </p:val>
                                        </p:tav>
                                        <p:tav tm="100000">
                                          <p:val>
                                            <p:strVal val="#ppt_x"/>
                                          </p:val>
                                        </p:tav>
                                      </p:tavLst>
                                    </p:anim>
                                    <p:anim calcmode="lin" valueType="num">
                                      <p:cBhvr additive="base">
                                        <p:cTn id="78" dur="500" fill="hold"/>
                                        <p:tgtEl>
                                          <p:spTgt spid="24">
                                            <p:txEl>
                                              <p:pRg st="56" end="7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28" name=""/>
        <p:cNvGrpSpPr/>
        <p:nvPr/>
      </p:nvGrpSpPr>
      <p:grpSpPr>
        <a:xfrm>
          <a:off x="0" y="0"/>
          <a:ext cx="0" cy="0"/>
          <a:chOff x="0" y="0"/>
          <a:chExt cx="0" cy="0"/>
        </a:xfrm>
      </p:grpSpPr>
      <p:sp>
        <p:nvSpPr>
          <p:cNvPr id="29" name="Shape 2115"/>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增量脉冲发生器原理-1</a:t>
            </a:r>
            <a:endParaRPr/>
          </a:p>
        </p:txBody>
      </p:sp>
      <p:sp>
        <p:nvSpPr>
          <p:cNvPr id="30" name="Shape 2116"/>
          <p:cNvSpPr>
            <a:spLocks noGrp="true" noChangeShapeType="true"/>
          </p:cNvSpPr>
          <p:nvPr/>
        </p:nvSpPr>
        <p:spPr>
          <a:xfrm>
            <a:off x="457200" y="1524000"/>
            <a:ext cx="8305800" cy="1800225"/>
          </a:xfrm>
          <a:prstGeom prst="rect">
            <a:avLst/>
          </a:prstGeom>
          <a:noFill/>
        </p:spPr>
        <p:txBody>
          <a:bodyPr lIns="91440" tIns="45720" rIns="91440" bIns="45720">
            <a:spAutoFit/>
          </a:bodyPr>
          <a:lstStyle/>
          <a:p>
            <a:pPr lvl="0" algn="just"/>
            <a:r>
              <a:rPr lang="zh-CN" sz="2800">
                <a:latin typeface="Arial" charset="1"/>
                <a:ea typeface="楷体_GB2312" charset="-122"/>
              </a:rPr>
              <a:t>增量脉冲发生器是一个光电系统，包括：</a:t>
            </a:r>
            <a:endParaRPr/>
          </a:p>
          <a:p>
            <a:pPr lvl="0" indent="0" algn="just">
              <a:buFont typeface="Wingdings" charset="2"/>
              <a:buChar char="n"/>
            </a:pPr>
            <a:r>
              <a:rPr lang="zh-CN" sz="2800" b="false" i="false" u="none">
                <a:latin typeface="Arial" charset="1"/>
                <a:ea typeface="楷体_GB2312" charset="-122"/>
              </a:rPr>
              <a:t>一个旋转的增量盘(可以被标以增量的不同数值)。</a:t>
            </a:r>
            <a:endParaRPr lang="en-US" sz="2800"/>
          </a:p>
          <a:p>
            <a:pPr lvl="0" indent="0" algn="just">
              <a:buFont typeface="Wingdings" charset="2"/>
              <a:buChar char="n"/>
            </a:pPr>
            <a:r>
              <a:rPr lang="zh-CN" sz="2800" b="false" i="false" u="none">
                <a:latin typeface="Arial" charset="1"/>
                <a:ea typeface="楷体_GB2312" charset="-122"/>
              </a:rPr>
              <a:t>一个读数头(包括光发射器，遮光板和光接收器)。</a:t>
            </a:r>
            <a:endParaRPr lang="en-US" sz="2800"/>
          </a:p>
          <a:p>
            <a:pPr lvl="0" indent="0" algn="just">
              <a:buFont typeface="Wingdings" charset="2"/>
              <a:buChar char="n"/>
            </a:pPr>
            <a:r>
              <a:rPr lang="zh-CN" sz="2800" b="false" i="false" u="none">
                <a:latin typeface="Arial" charset="1"/>
                <a:ea typeface="楷体_GB2312" charset="-122"/>
              </a:rPr>
              <a:t>一个印板。</a:t>
            </a:r>
            <a:endParaRPr/>
          </a:p>
        </p:txBody>
      </p:sp>
      <p:pic>
        <p:nvPicPr>
          <p:cNvPr id="31" name="Image 2117"/>
          <p:cNvPicPr>
            <a:picLocks noGrp="true" noChangeAspect="true"/>
          </p:cNvPicPr>
          <p:nvPr/>
        </p:nvPicPr>
        <p:blipFill>
          <a:blip r:embed="rId1"/>
          <a:srcRect/>
          <a:stretch>
            <a:fillRect/>
          </a:stretch>
        </p:blipFill>
        <p:spPr>
          <a:xfrm>
            <a:off x="838200" y="3276600"/>
            <a:ext cx="7543800" cy="3138487"/>
          </a:xfrm>
          <a:prstGeom prst="rect">
            <a:avLst/>
          </a:prstGeom>
          <a:noFill/>
        </p:spPr>
      </p:pic>
      <p:sp>
        <p:nvSpPr>
          <p:cNvPr id="32"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33"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hildTnLst>
                              <p:par>
                                <p:cTn id="79" presetID="17" presetClass="entr" presetSubtype="8" fill="hold" grpId="0" nodeType="clickEffect">
                                  <p:childTnLst>
                                    <p:set>
                                      <p:cBhvr additive="base">
                                        <p:cTn id="80" dur="1" fill="hold">
                                          <p:stCondLst>
                                            <p:cond delay="0"/>
                                          </p:stCondLst>
                                        </p:cTn>
                                        <p:tgtEl>
                                          <p:spTgt spid="30">
                                            <p:txEl>
                                              <p:pRg st="0" end="19"/>
                                            </p:txEl>
                                          </p:spTgt>
                                        </p:tgtEl>
                                        <p:attrNameLst>
                                          <p:attrName>style.visibility</p:attrName>
                                        </p:attrNameLst>
                                      </p:cBhvr>
                                      <p:to>
                                        <p:strVal val="visible"/>
                                      </p:to>
                                    </p:set>
                                    <p:anim calcmode="lin" valueType="num">
                                      <p:cBhvr additive="base">
                                        <p:cTn id="81" dur="500" fill="hold"/>
                                        <p:tgtEl>
                                          <p:spTgt spid="30">
                                            <p:txEl>
                                              <p:pRg st="0" end="19"/>
                                            </p:txEl>
                                          </p:spTgt>
                                        </p:tgtEl>
                                        <p:attrNameLst>
                                          <p:attrName>ppt_x</p:attrName>
                                        </p:attrNameLst>
                                      </p:cBhvr>
                                      <p:tavLst>
                                        <p:tav tm="0">
                                          <p:val>
                                            <p:strVal val="#ppt_x-#ppt_w/2"/>
                                          </p:val>
                                        </p:tav>
                                        <p:tav tm="100000">
                                          <p:val>
                                            <p:strVal val="#ppt_x"/>
                                          </p:val>
                                        </p:tav>
                                      </p:tavLst>
                                    </p:anim>
                                    <p:anim calcmode="lin" valueType="num">
                                      <p:cBhvr additive="base">
                                        <p:cTn id="82" dur="500" fill="hold"/>
                                        <p:tgtEl>
                                          <p:spTgt spid="30">
                                            <p:txEl>
                                              <p:pRg st="0" end="19"/>
                                            </p:txEl>
                                          </p:spTgt>
                                        </p:tgtEl>
                                        <p:attrNameLst>
                                          <p:attrName>ppt_y</p:attrName>
                                        </p:attrNameLst>
                                      </p:cBhvr>
                                      <p:tavLst>
                                        <p:tav tm="0">
                                          <p:val>
                                            <p:strVal val="#ppt_y"/>
                                          </p:val>
                                        </p:tav>
                                        <p:tav tm="100000">
                                          <p:val>
                                            <p:strVal val="#ppt_y"/>
                                          </p:val>
                                        </p:tav>
                                      </p:tavLst>
                                    </p:anim>
                                    <p:anim calcmode="lin" valueType="num">
                                      <p:cBhvr additive="base">
                                        <p:cTn id="83" dur="500" fill="hold"/>
                                        <p:tgtEl>
                                          <p:spTgt spid="30">
                                            <p:txEl>
                                              <p:pRg st="0" end="19"/>
                                            </p:txEl>
                                          </p:spTgt>
                                        </p:tgtEl>
                                        <p:attrNameLst>
                                          <p:attrName>ppt_w</p:attrName>
                                        </p:attrNameLst>
                                      </p:cBhvr>
                                      <p:tavLst>
                                        <p:tav tm="0">
                                          <p:val>
                                            <p:fltVal val="0"/>
                                          </p:val>
                                        </p:tav>
                                        <p:tav tm="100000">
                                          <p:val>
                                            <p:strVal val="#ppt_w"/>
                                          </p:val>
                                        </p:tav>
                                      </p:tavLst>
                                    </p:anim>
                                    <p:anim calcmode="lin" valueType="num">
                                      <p:cBhvr additive="base">
                                        <p:cTn id="84" dur="500" fill="hold"/>
                                        <p:tgtEl>
                                          <p:spTgt spid="30">
                                            <p:txEl>
                                              <p:pRg st="0" end="19"/>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85" presetID="17" presetClass="entr" presetSubtype="8" fill="hold" grpId="0" nodeType="clickEffect">
                                  <p:childTnLst>
                                    <p:set>
                                      <p:cBhvr additive="base">
                                        <p:cTn id="86" dur="1" fill="hold">
                                          <p:stCondLst>
                                            <p:cond delay="0"/>
                                          </p:stCondLst>
                                        </p:cTn>
                                        <p:tgtEl>
                                          <p:spTgt spid="30">
                                            <p:txEl>
                                              <p:pRg st="19" end="43"/>
                                            </p:txEl>
                                          </p:spTgt>
                                        </p:tgtEl>
                                        <p:attrNameLst>
                                          <p:attrName>style.visibility</p:attrName>
                                        </p:attrNameLst>
                                      </p:cBhvr>
                                      <p:to>
                                        <p:strVal val="visible"/>
                                      </p:to>
                                    </p:set>
                                    <p:anim calcmode="lin" valueType="num">
                                      <p:cBhvr additive="base">
                                        <p:cTn id="87" dur="500" fill="hold"/>
                                        <p:tgtEl>
                                          <p:spTgt spid="30">
                                            <p:txEl>
                                              <p:pRg st="19" end="43"/>
                                            </p:txEl>
                                          </p:spTgt>
                                        </p:tgtEl>
                                        <p:attrNameLst>
                                          <p:attrName>ppt_x</p:attrName>
                                        </p:attrNameLst>
                                      </p:cBhvr>
                                      <p:tavLst>
                                        <p:tav tm="0">
                                          <p:val>
                                            <p:strVal val="#ppt_x-#ppt_w/2"/>
                                          </p:val>
                                        </p:tav>
                                        <p:tav tm="100000">
                                          <p:val>
                                            <p:strVal val="#ppt_x"/>
                                          </p:val>
                                        </p:tav>
                                      </p:tavLst>
                                    </p:anim>
                                    <p:anim calcmode="lin" valueType="num">
                                      <p:cBhvr additive="base">
                                        <p:cTn id="88" dur="500" fill="hold"/>
                                        <p:tgtEl>
                                          <p:spTgt spid="30">
                                            <p:txEl>
                                              <p:pRg st="19" end="43"/>
                                            </p:txEl>
                                          </p:spTgt>
                                        </p:tgtEl>
                                        <p:attrNameLst>
                                          <p:attrName>ppt_y</p:attrName>
                                        </p:attrNameLst>
                                      </p:cBhvr>
                                      <p:tavLst>
                                        <p:tav tm="0">
                                          <p:val>
                                            <p:strVal val="#ppt_y"/>
                                          </p:val>
                                        </p:tav>
                                        <p:tav tm="100000">
                                          <p:val>
                                            <p:strVal val="#ppt_y"/>
                                          </p:val>
                                        </p:tav>
                                      </p:tavLst>
                                    </p:anim>
                                    <p:anim calcmode="lin" valueType="num">
                                      <p:cBhvr additive="base">
                                        <p:cTn id="89" dur="500" fill="hold"/>
                                        <p:tgtEl>
                                          <p:spTgt spid="30">
                                            <p:txEl>
                                              <p:pRg st="19" end="43"/>
                                            </p:txEl>
                                          </p:spTgt>
                                        </p:tgtEl>
                                        <p:attrNameLst>
                                          <p:attrName>ppt_w</p:attrName>
                                        </p:attrNameLst>
                                      </p:cBhvr>
                                      <p:tavLst>
                                        <p:tav tm="0">
                                          <p:val>
                                            <p:fltVal val="0"/>
                                          </p:val>
                                        </p:tav>
                                        <p:tav tm="100000">
                                          <p:val>
                                            <p:strVal val="#ppt_w"/>
                                          </p:val>
                                        </p:tav>
                                      </p:tavLst>
                                    </p:anim>
                                    <p:anim calcmode="lin" valueType="num">
                                      <p:cBhvr additive="base">
                                        <p:cTn id="90" dur="500" fill="hold"/>
                                        <p:tgtEl>
                                          <p:spTgt spid="30">
                                            <p:txEl>
                                              <p:pRg st="19" end="43"/>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91" presetID="17" presetClass="entr" presetSubtype="8" fill="hold" grpId="0" nodeType="clickEffect">
                                  <p:childTnLst>
                                    <p:set>
                                      <p:cBhvr additive="base">
                                        <p:cTn id="92" dur="1" fill="hold">
                                          <p:stCondLst>
                                            <p:cond delay="0"/>
                                          </p:stCondLst>
                                        </p:cTn>
                                        <p:tgtEl>
                                          <p:spTgt spid="30">
                                            <p:txEl>
                                              <p:pRg st="43" end="67"/>
                                            </p:txEl>
                                          </p:spTgt>
                                        </p:tgtEl>
                                        <p:attrNameLst>
                                          <p:attrName>style.visibility</p:attrName>
                                        </p:attrNameLst>
                                      </p:cBhvr>
                                      <p:to>
                                        <p:strVal val="visible"/>
                                      </p:to>
                                    </p:set>
                                    <p:anim calcmode="lin" valueType="num">
                                      <p:cBhvr additive="base">
                                        <p:cTn id="93" dur="500" fill="hold"/>
                                        <p:tgtEl>
                                          <p:spTgt spid="30">
                                            <p:txEl>
                                              <p:pRg st="43" end="67"/>
                                            </p:txEl>
                                          </p:spTgt>
                                        </p:tgtEl>
                                        <p:attrNameLst>
                                          <p:attrName>ppt_x</p:attrName>
                                        </p:attrNameLst>
                                      </p:cBhvr>
                                      <p:tavLst>
                                        <p:tav tm="0">
                                          <p:val>
                                            <p:strVal val="#ppt_x-#ppt_w/2"/>
                                          </p:val>
                                        </p:tav>
                                        <p:tav tm="100000">
                                          <p:val>
                                            <p:strVal val="#ppt_x"/>
                                          </p:val>
                                        </p:tav>
                                      </p:tavLst>
                                    </p:anim>
                                    <p:anim calcmode="lin" valueType="num">
                                      <p:cBhvr additive="base">
                                        <p:cTn id="94" dur="500" fill="hold"/>
                                        <p:tgtEl>
                                          <p:spTgt spid="30">
                                            <p:txEl>
                                              <p:pRg st="43" end="67"/>
                                            </p:txEl>
                                          </p:spTgt>
                                        </p:tgtEl>
                                        <p:attrNameLst>
                                          <p:attrName>ppt_y</p:attrName>
                                        </p:attrNameLst>
                                      </p:cBhvr>
                                      <p:tavLst>
                                        <p:tav tm="0">
                                          <p:val>
                                            <p:strVal val="#ppt_y"/>
                                          </p:val>
                                        </p:tav>
                                        <p:tav tm="100000">
                                          <p:val>
                                            <p:strVal val="#ppt_y"/>
                                          </p:val>
                                        </p:tav>
                                      </p:tavLst>
                                    </p:anim>
                                    <p:anim calcmode="lin" valueType="num">
                                      <p:cBhvr additive="base">
                                        <p:cTn id="95" dur="500" fill="hold"/>
                                        <p:tgtEl>
                                          <p:spTgt spid="30">
                                            <p:txEl>
                                              <p:pRg st="43" end="67"/>
                                            </p:txEl>
                                          </p:spTgt>
                                        </p:tgtEl>
                                        <p:attrNameLst>
                                          <p:attrName>ppt_w</p:attrName>
                                        </p:attrNameLst>
                                      </p:cBhvr>
                                      <p:tavLst>
                                        <p:tav tm="0">
                                          <p:val>
                                            <p:fltVal val="0"/>
                                          </p:val>
                                        </p:tav>
                                        <p:tav tm="100000">
                                          <p:val>
                                            <p:strVal val="#ppt_w"/>
                                          </p:val>
                                        </p:tav>
                                      </p:tavLst>
                                    </p:anim>
                                    <p:anim calcmode="lin" valueType="num">
                                      <p:cBhvr additive="base">
                                        <p:cTn id="96" dur="500" fill="hold"/>
                                        <p:tgtEl>
                                          <p:spTgt spid="30">
                                            <p:txEl>
                                              <p:pRg st="43" end="67"/>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97" presetID="17" presetClass="entr" presetSubtype="8" fill="hold" grpId="0" nodeType="clickEffect">
                                  <p:childTnLst>
                                    <p:set>
                                      <p:cBhvr additive="base">
                                        <p:cTn id="98" dur="1" fill="hold">
                                          <p:stCondLst>
                                            <p:cond delay="0"/>
                                          </p:stCondLst>
                                        </p:cTn>
                                        <p:tgtEl>
                                          <p:spTgt spid="30">
                                            <p:txEl>
                                              <p:pRg st="67" end="73"/>
                                            </p:txEl>
                                          </p:spTgt>
                                        </p:tgtEl>
                                        <p:attrNameLst>
                                          <p:attrName>style.visibility</p:attrName>
                                        </p:attrNameLst>
                                      </p:cBhvr>
                                      <p:to>
                                        <p:strVal val="visible"/>
                                      </p:to>
                                    </p:set>
                                    <p:anim calcmode="lin" valueType="num">
                                      <p:cBhvr additive="base">
                                        <p:cTn id="99" dur="500" fill="hold"/>
                                        <p:tgtEl>
                                          <p:spTgt spid="30">
                                            <p:txEl>
                                              <p:pRg st="67" end="73"/>
                                            </p:txEl>
                                          </p:spTgt>
                                        </p:tgtEl>
                                        <p:attrNameLst>
                                          <p:attrName>ppt_x</p:attrName>
                                        </p:attrNameLst>
                                      </p:cBhvr>
                                      <p:tavLst>
                                        <p:tav tm="0">
                                          <p:val>
                                            <p:strVal val="#ppt_x-#ppt_w/2"/>
                                          </p:val>
                                        </p:tav>
                                        <p:tav tm="100000">
                                          <p:val>
                                            <p:strVal val="#ppt_x"/>
                                          </p:val>
                                        </p:tav>
                                      </p:tavLst>
                                    </p:anim>
                                    <p:anim calcmode="lin" valueType="num">
                                      <p:cBhvr additive="base">
                                        <p:cTn id="100" dur="500" fill="hold"/>
                                        <p:tgtEl>
                                          <p:spTgt spid="30">
                                            <p:txEl>
                                              <p:pRg st="67" end="73"/>
                                            </p:txEl>
                                          </p:spTgt>
                                        </p:tgtEl>
                                        <p:attrNameLst>
                                          <p:attrName>ppt_y</p:attrName>
                                        </p:attrNameLst>
                                      </p:cBhvr>
                                      <p:tavLst>
                                        <p:tav tm="0">
                                          <p:val>
                                            <p:strVal val="#ppt_y"/>
                                          </p:val>
                                        </p:tav>
                                        <p:tav tm="100000">
                                          <p:val>
                                            <p:strVal val="#ppt_y"/>
                                          </p:val>
                                        </p:tav>
                                      </p:tavLst>
                                    </p:anim>
                                    <p:anim calcmode="lin" valueType="num">
                                      <p:cBhvr additive="base">
                                        <p:cTn id="101" dur="500" fill="hold"/>
                                        <p:tgtEl>
                                          <p:spTgt spid="30">
                                            <p:txEl>
                                              <p:pRg st="67" end="73"/>
                                            </p:txEl>
                                          </p:spTgt>
                                        </p:tgtEl>
                                        <p:attrNameLst>
                                          <p:attrName>ppt_w</p:attrName>
                                        </p:attrNameLst>
                                      </p:cBhvr>
                                      <p:tavLst>
                                        <p:tav tm="0">
                                          <p:val>
                                            <p:fltVal val="0"/>
                                          </p:val>
                                        </p:tav>
                                        <p:tav tm="100000">
                                          <p:val>
                                            <p:strVal val="#ppt_w"/>
                                          </p:val>
                                        </p:tav>
                                      </p:tavLst>
                                    </p:anim>
                                    <p:anim calcmode="lin" valueType="num">
                                      <p:cBhvr additive="base">
                                        <p:cTn id="102" dur="500" fill="hold"/>
                                        <p:tgtEl>
                                          <p:spTgt spid="30">
                                            <p:txEl>
                                              <p:pRg st="67" end="7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34" name=""/>
        <p:cNvGrpSpPr/>
        <p:nvPr/>
      </p:nvGrpSpPr>
      <p:grpSpPr>
        <a:xfrm>
          <a:off x="0" y="0"/>
          <a:ext cx="0" cy="0"/>
          <a:chOff x="0" y="0"/>
          <a:chExt cx="0" cy="0"/>
        </a:xfrm>
      </p:grpSpPr>
      <p:sp>
        <p:nvSpPr>
          <p:cNvPr id="35" name="Shape 2120"/>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增量脉冲发生器原理-2</a:t>
            </a:r>
            <a:endParaRPr/>
          </a:p>
        </p:txBody>
      </p:sp>
      <p:sp>
        <p:nvSpPr>
          <p:cNvPr id="36" name="Shape 2121"/>
          <p:cNvSpPr>
            <a:spLocks noGrp="true" noChangeShapeType="true"/>
          </p:cNvSpPr>
          <p:nvPr/>
        </p:nvSpPr>
        <p:spPr>
          <a:xfrm>
            <a:off x="914400" y="1524000"/>
            <a:ext cx="7315200" cy="2441575"/>
          </a:xfrm>
          <a:prstGeom prst="rect">
            <a:avLst/>
          </a:prstGeom>
          <a:noFill/>
        </p:spPr>
        <p:txBody>
          <a:bodyPr lIns="91440" tIns="45720" rIns="91440" bIns="45720">
            <a:spAutoFit/>
          </a:bodyPr>
          <a:lstStyle/>
          <a:p>
            <a:pPr lvl="0" indent="0">
              <a:spcBef>
                <a:spcPct val="50000"/>
              </a:spcBef>
              <a:buFont typeface="Wingdings" charset="2"/>
              <a:buChar char="Ø"/>
            </a:pPr>
            <a:r>
              <a:rPr lang="zh-CN" b="false" i="false" u="none">
                <a:latin typeface="Arial" charset="1"/>
                <a:ea typeface="楷体_GB2312" charset="-122"/>
              </a:rPr>
              <a:t>  </a:t>
            </a:r>
            <a:r>
              <a:rPr lang="zh-CN" sz="2800" b="false" i="false" u="none">
                <a:latin typeface="Arial" charset="1"/>
                <a:ea typeface="楷体_GB2312" charset="-122"/>
              </a:rPr>
              <a:t>当增量盘旋转时，读数头和印刷电路板产生两组方波电信号(</a:t>
            </a:r>
            <a:r>
              <a:rPr lang="en-US" sz="2800" b="false" i="false" u="none">
                <a:latin typeface="Arial" charset="1"/>
                <a:ea typeface="楷体_GB2312" charset="-122"/>
              </a:rPr>
              <a:t>A</a:t>
            </a:r>
            <a:r>
              <a:rPr lang="zh-CN" sz="2800" b="false" i="false" u="none">
                <a:latin typeface="Arial" charset="1"/>
                <a:ea typeface="楷体_GB2312" charset="-122"/>
              </a:rPr>
              <a:t>和</a:t>
            </a:r>
            <a:r>
              <a:rPr lang="en-US" sz="2800" b="false" i="false" u="none">
                <a:latin typeface="Arial" charset="1"/>
                <a:ea typeface="楷体_GB2312" charset="-122"/>
              </a:rPr>
              <a:t>B)，</a:t>
            </a:r>
            <a:r>
              <a:rPr lang="zh-CN" sz="2800" b="false" i="false" u="none">
                <a:latin typeface="Arial" charset="1"/>
                <a:ea typeface="楷体_GB2312" charset="-122"/>
              </a:rPr>
              <a:t>它们相位差90</a:t>
            </a:r>
            <a:r>
              <a:rPr lang="en-US" sz="2800" b="false" i="false" u="none" baseline="30000">
                <a:latin typeface="Arial" charset="1"/>
                <a:ea typeface="楷体_GB2312" charset="-122"/>
              </a:rPr>
              <a:t>o</a:t>
            </a:r>
            <a:r>
              <a:rPr lang="en-US" sz="2800" b="false" i="false" u="none">
                <a:latin typeface="Arial" charset="1"/>
                <a:ea typeface="楷体_GB2312" charset="-122"/>
              </a:rPr>
              <a:t>。</a:t>
            </a:r>
            <a:endParaRPr lang="en-US" sz="2800"/>
          </a:p>
          <a:p>
            <a:pPr lvl="0" indent="0">
              <a:spcBef>
                <a:spcPct val="50000"/>
              </a:spcBef>
              <a:buFont typeface="Wingdings" charset="2"/>
              <a:buChar char="Ø"/>
            </a:pPr>
            <a:r>
              <a:rPr lang="zh-CN" sz="2800" b="false" i="false" u="none">
                <a:latin typeface="Arial" charset="1"/>
                <a:ea typeface="楷体_GB2312" charset="-122"/>
              </a:rPr>
              <a:t>  为确定旋转方向，产生了辅助信号，相移是90°，为获得更好的抗扰性，还产生了相应的补偿信号。</a:t>
            </a:r>
            <a:endParaRPr/>
          </a:p>
        </p:txBody>
      </p:sp>
      <p:pic>
        <p:nvPicPr>
          <p:cNvPr id="37" name="Image 2122"/>
          <p:cNvPicPr>
            <a:picLocks noGrp="true" noChangeAspect="true"/>
          </p:cNvPicPr>
          <p:nvPr/>
        </p:nvPicPr>
        <p:blipFill>
          <a:blip r:embed="rId1"/>
          <a:srcRect/>
          <a:stretch>
            <a:fillRect/>
          </a:stretch>
        </p:blipFill>
        <p:spPr>
          <a:xfrm>
            <a:off x="3429000" y="3505200"/>
            <a:ext cx="4724400" cy="2971800"/>
          </a:xfrm>
          <a:prstGeom prst="rect">
            <a:avLst/>
          </a:prstGeom>
          <a:noFill/>
        </p:spPr>
      </p:pic>
      <p:sp>
        <p:nvSpPr>
          <p:cNvPr id="38"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39"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hildTnLst>
                              <p:par>
                                <p:cTn id="103" presetID="2" presetClass="entr" presetSubtype="8" fill="hold" grpId="0" nodeType="clickEffect">
                                  <p:childTnLst>
                                    <p:set>
                                      <p:cBhvr additive="base">
                                        <p:cTn id="104" dur="1" fill="hold">
                                          <p:stCondLst>
                                            <p:cond delay="0"/>
                                          </p:stCondLst>
                                        </p:cTn>
                                        <p:tgtEl>
                                          <p:spTgt spid="36">
                                            <p:txEl>
                                              <p:pRg st="0" end="44"/>
                                            </p:txEl>
                                          </p:spTgt>
                                        </p:tgtEl>
                                        <p:attrNameLst>
                                          <p:attrName>style.visibility</p:attrName>
                                        </p:attrNameLst>
                                      </p:cBhvr>
                                      <p:to>
                                        <p:strVal val="visible"/>
                                      </p:to>
                                    </p:set>
                                    <p:anim calcmode="lin" valueType="num">
                                      <p:cBhvr additive="base">
                                        <p:cTn id="105" dur="500" fill="hold"/>
                                        <p:tgtEl>
                                          <p:spTgt spid="36">
                                            <p:txEl>
                                              <p:pRg st="0" end="44"/>
                                            </p:txEl>
                                          </p:spTgt>
                                        </p:tgtEl>
                                        <p:attrNameLst>
                                          <p:attrName>ppt_x</p:attrName>
                                        </p:attrNameLst>
                                      </p:cBhvr>
                                      <p:tavLst>
                                        <p:tav tm="0">
                                          <p:val>
                                            <p:strVal val="0-#ppt_w/2"/>
                                          </p:val>
                                        </p:tav>
                                        <p:tav tm="100000">
                                          <p:val>
                                            <p:strVal val="#ppt_x"/>
                                          </p:val>
                                        </p:tav>
                                      </p:tavLst>
                                    </p:anim>
                                    <p:anim calcmode="lin" valueType="num">
                                      <p:cBhvr additive="base">
                                        <p:cTn id="106" dur="500" fill="hold"/>
                                        <p:tgtEl>
                                          <p:spTgt spid="36">
                                            <p:txEl>
                                              <p:pRg st="0" end="44"/>
                                            </p:txEl>
                                          </p:spTgt>
                                        </p:tgtEl>
                                        <p:attrNameLst>
                                          <p:attrName>ppt_y</p:attrName>
                                        </p:attrNameLst>
                                      </p:cBhvr>
                                      <p:tavLst>
                                        <p:tav tm="0">
                                          <p:val>
                                            <p:strVal val="#ppt_y"/>
                                          </p:val>
                                        </p:tav>
                                        <p:tav tm="100000">
                                          <p:val>
                                            <p:strVal val="#ppt_y"/>
                                          </p:val>
                                        </p:tav>
                                      </p:tavLst>
                                    </p:anim>
                                  </p:childTnLst>
                                </p:cTn>
                              </p:par>
                            </p:childTnLst>
                          </p:cTn>
                        </p:par>
                      </p:childTnLst>
                    </p:cTn>
                  </p:par>
                  <p:par>
                    <p:cTn fill="hold">
                      <p:stCondLst>
                        <p:cond delay="indefinite"/>
                      </p:stCondLst>
                      <p:childTnLst>
                        <p:par>
                          <p:cTn fill="hold">
                            <p:stCondLst>
                              <p:cond delay="0"/>
                            </p:stCondLst>
                            <p:childTnLst>
                              <p:par>
                                <p:cTn id="107" presetID="2" presetClass="entr" presetSubtype="8" fill="hold" grpId="0" nodeType="clickEffect">
                                  <p:childTnLst>
                                    <p:set>
                                      <p:cBhvr additive="base">
                                        <p:cTn id="108" dur="1" fill="hold">
                                          <p:stCondLst>
                                            <p:cond delay="0"/>
                                          </p:stCondLst>
                                        </p:cTn>
                                        <p:tgtEl>
                                          <p:spTgt spid="36">
                                            <p:txEl>
                                              <p:pRg st="44" end="92"/>
                                            </p:txEl>
                                          </p:spTgt>
                                        </p:tgtEl>
                                        <p:attrNameLst>
                                          <p:attrName>style.visibility</p:attrName>
                                        </p:attrNameLst>
                                      </p:cBhvr>
                                      <p:to>
                                        <p:strVal val="visible"/>
                                      </p:to>
                                    </p:set>
                                    <p:anim calcmode="lin" valueType="num">
                                      <p:cBhvr additive="base">
                                        <p:cTn id="109" dur="500" fill="hold"/>
                                        <p:tgtEl>
                                          <p:spTgt spid="36">
                                            <p:txEl>
                                              <p:pRg st="44" end="92"/>
                                            </p:txEl>
                                          </p:spTgt>
                                        </p:tgtEl>
                                        <p:attrNameLst>
                                          <p:attrName>ppt_x</p:attrName>
                                        </p:attrNameLst>
                                      </p:cBhvr>
                                      <p:tavLst>
                                        <p:tav tm="0">
                                          <p:val>
                                            <p:strVal val="0-#ppt_w/2"/>
                                          </p:val>
                                        </p:tav>
                                        <p:tav tm="100000">
                                          <p:val>
                                            <p:strVal val="#ppt_x"/>
                                          </p:val>
                                        </p:tav>
                                      </p:tavLst>
                                    </p:anim>
                                    <p:anim calcmode="lin" valueType="num">
                                      <p:cBhvr additive="base">
                                        <p:cTn id="110" dur="500" fill="hold"/>
                                        <p:tgtEl>
                                          <p:spTgt spid="36">
                                            <p:txEl>
                                              <p:pRg st="44" end="9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40" name=""/>
        <p:cNvGrpSpPr/>
        <p:nvPr/>
      </p:nvGrpSpPr>
      <p:grpSpPr>
        <a:xfrm>
          <a:off x="0" y="0"/>
          <a:ext cx="0" cy="0"/>
          <a:chOff x="0" y="0"/>
          <a:chExt cx="0" cy="0"/>
        </a:xfrm>
      </p:grpSpPr>
      <p:sp>
        <p:nvSpPr>
          <p:cNvPr id="41" name="Shape 2125"/>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B.电梯控制柜</a:t>
            </a:r>
            <a:endParaRPr/>
          </a:p>
        </p:txBody>
      </p:sp>
      <p:sp>
        <p:nvSpPr>
          <p:cNvPr id="42" name="Shape 2126"/>
          <p:cNvSpPr>
            <a:spLocks noGrp="true" noChangeShapeType="true"/>
          </p:cNvSpPr>
          <p:nvPr/>
        </p:nvSpPr>
        <p:spPr>
          <a:xfrm>
            <a:off x="685800" y="1676400"/>
            <a:ext cx="3657600" cy="4910137"/>
          </a:xfrm>
          <a:prstGeom prst="rect">
            <a:avLst/>
          </a:prstGeom>
          <a:noFill/>
        </p:spPr>
        <p:txBody>
          <a:bodyPr lIns="91440" tIns="45720" rIns="91440" bIns="45720">
            <a:spAutoFit/>
          </a:bodyPr>
          <a:lstStyle/>
          <a:p>
            <a:pPr lvl="0"/>
            <a:r>
              <a:rPr lang="zh-CN" sz="2800">
                <a:latin typeface="Arial" charset="1"/>
                <a:ea typeface="楷体_GB2312" charset="-122"/>
              </a:rPr>
              <a:t>电梯控制柜是整个电梯的控制中心，它担负着运行过程中各类信号的处理、起动与制动、调速及安全检测等职能。</a:t>
            </a:r>
            <a:endParaRPr/>
          </a:p>
          <a:p>
            <a:pPr lvl="0"/>
            <a:endParaRPr lang="en-US" sz="2800"/>
          </a:p>
          <a:p>
            <a:pPr lvl="0"/>
            <a:r>
              <a:rPr lang="zh-CN" sz="2800">
                <a:latin typeface="Arial" charset="1"/>
                <a:ea typeface="楷体_GB2312" charset="-122"/>
              </a:rPr>
              <a:t>控制柜通常由</a:t>
            </a:r>
            <a:r>
              <a:rPr lang="zh-CN" sz="2800" b="true" i="false" u="none">
                <a:latin typeface="Arial" charset="1"/>
                <a:ea typeface="楷体_GB2312" charset="-122"/>
              </a:rPr>
              <a:t>信号处理</a:t>
            </a:r>
            <a:r>
              <a:rPr lang="zh-CN" sz="2800">
                <a:latin typeface="Arial" charset="1"/>
                <a:ea typeface="楷体_GB2312" charset="-122"/>
              </a:rPr>
              <a:t>、</a:t>
            </a:r>
            <a:r>
              <a:rPr lang="zh-CN" sz="2800" b="true" i="false" u="none">
                <a:latin typeface="Arial" charset="1"/>
                <a:ea typeface="楷体_GB2312" charset="-122"/>
              </a:rPr>
              <a:t>驱动调速和安全检测三大</a:t>
            </a:r>
            <a:r>
              <a:rPr lang="zh-CN" sz="2800">
                <a:latin typeface="Arial" charset="1"/>
                <a:ea typeface="楷体_GB2312" charset="-122"/>
              </a:rPr>
              <a:t>部分组成。</a:t>
            </a:r>
            <a:endParaRPr lang="en-US"/>
          </a:p>
          <a:p>
            <a:pPr lvl="0">
              <a:spcBef>
                <a:spcPct val="50000"/>
              </a:spcBef>
            </a:pPr>
            <a:endParaRPr/>
          </a:p>
        </p:txBody>
      </p:sp>
      <p:pic>
        <p:nvPicPr>
          <p:cNvPr id="43" name="Image 2127"/>
          <p:cNvPicPr>
            <a:picLocks noGrp="true" noChangeAspect="true"/>
          </p:cNvPicPr>
          <p:nvPr/>
        </p:nvPicPr>
        <p:blipFill>
          <a:blip r:embed="rId1"/>
          <a:srcRect l="34695" t="9252" r="28912" b="15034"/>
          <a:stretch>
            <a:fillRect/>
          </a:stretch>
        </p:blipFill>
        <p:spPr>
          <a:xfrm>
            <a:off x="4648200" y="1295400"/>
            <a:ext cx="3817937" cy="5181600"/>
          </a:xfrm>
          <a:prstGeom prst="rect">
            <a:avLst/>
          </a:prstGeom>
          <a:noFill/>
        </p:spPr>
      </p:pic>
      <p:sp>
        <p:nvSpPr>
          <p:cNvPr id="44"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45"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hildTnLst>
                              <p:par>
                                <p:cTn id="111" presetID="7" presetClass="entr" presetSubtype="2" fill="hold" grpId="0" nodeType="clickEffect">
                                  <p:childTnLst>
                                    <p:set>
                                      <p:cBhvr additive="base">
                                        <p:cTn id="112" dur="1" fill="hold">
                                          <p:stCondLst>
                                            <p:cond delay="0"/>
                                          </p:stCondLst>
                                        </p:cTn>
                                        <p:tgtEl>
                                          <p:spTgt spid="42">
                                            <p:txEl>
                                              <p:pRg st="0" end="51"/>
                                            </p:txEl>
                                          </p:spTgt>
                                        </p:tgtEl>
                                        <p:attrNameLst>
                                          <p:attrName>style.visibility</p:attrName>
                                        </p:attrNameLst>
                                      </p:cBhvr>
                                      <p:to>
                                        <p:strVal val="visible"/>
                                      </p:to>
                                    </p:set>
                                    <p:anim calcmode="lin" valueType="num">
                                      <p:cBhvr additive="base">
                                        <p:cTn id="113" dur="5000" fill="hold"/>
                                        <p:tgtEl>
                                          <p:spTgt spid="42">
                                            <p:txEl>
                                              <p:pRg st="0" end="51"/>
                                            </p:txEl>
                                          </p:spTgt>
                                        </p:tgtEl>
                                        <p:attrNameLst>
                                          <p:attrName>ppt_x</p:attrName>
                                        </p:attrNameLst>
                                      </p:cBhvr>
                                      <p:tavLst>
                                        <p:tav tm="0">
                                          <p:val>
                                            <p:strVal val="1+#ppt_w/2"/>
                                          </p:val>
                                        </p:tav>
                                        <p:tav tm="100000">
                                          <p:val>
                                            <p:strVal val="#ppt_x"/>
                                          </p:val>
                                        </p:tav>
                                      </p:tavLst>
                                    </p:anim>
                                    <p:anim calcmode="lin" valueType="num">
                                      <p:cBhvr additive="base">
                                        <p:cTn id="114" dur="5000" fill="hold"/>
                                        <p:tgtEl>
                                          <p:spTgt spid="42">
                                            <p:txEl>
                                              <p:pRg st="0" end="51"/>
                                            </p:txEl>
                                          </p:spTgt>
                                        </p:tgtEl>
                                        <p:attrNameLst>
                                          <p:attrName>ppt_y</p:attrName>
                                        </p:attrNameLst>
                                      </p:cBhvr>
                                      <p:tavLst>
                                        <p:tav tm="0">
                                          <p:val>
                                            <p:strVal val="#ppt_y"/>
                                          </p:val>
                                        </p:tav>
                                        <p:tav tm="100000">
                                          <p:val>
                                            <p:strVal val="#ppt_y"/>
                                          </p:val>
                                        </p:tav>
                                      </p:tavLst>
                                    </p:anim>
                                  </p:childTnLst>
                                </p:cTn>
                              </p:par>
                            </p:childTnLst>
                          </p:cTn>
                        </p:par>
                      </p:childTnLst>
                    </p:cTn>
                  </p:par>
                  <p:par>
                    <p:cTn fill="hold">
                      <p:stCondLst>
                        <p:cond delay="indefinite"/>
                      </p:stCondLst>
                      <p:childTnLst>
                        <p:par>
                          <p:cTn fill="hold">
                            <p:stCondLst>
                              <p:cond delay="0"/>
                            </p:stCondLst>
                            <p:childTnLst>
                              <p:par>
                                <p:cTn id="115" presetID="7" presetClass="entr" presetSubtype="2" fill="hold" grpId="0" nodeType="clickEffect">
                                  <p:childTnLst>
                                    <p:set>
                                      <p:cBhvr additive="base">
                                        <p:cTn id="116" dur="1" fill="hold">
                                          <p:stCondLst>
                                            <p:cond delay="0"/>
                                          </p:stCondLst>
                                        </p:cTn>
                                        <p:tgtEl>
                                          <p:spTgt spid="42">
                                            <p:txEl>
                                              <p:pRg st="52" end="80"/>
                                            </p:txEl>
                                          </p:spTgt>
                                        </p:tgtEl>
                                        <p:attrNameLst>
                                          <p:attrName>style.visibility</p:attrName>
                                        </p:attrNameLst>
                                      </p:cBhvr>
                                      <p:to>
                                        <p:strVal val="visible"/>
                                      </p:to>
                                    </p:set>
                                    <p:anim calcmode="lin" valueType="num">
                                      <p:cBhvr additive="base">
                                        <p:cTn id="117" dur="5000" fill="hold"/>
                                        <p:tgtEl>
                                          <p:spTgt spid="42">
                                            <p:txEl>
                                              <p:pRg st="52" end="80"/>
                                            </p:txEl>
                                          </p:spTgt>
                                        </p:tgtEl>
                                        <p:attrNameLst>
                                          <p:attrName>ppt_x</p:attrName>
                                        </p:attrNameLst>
                                      </p:cBhvr>
                                      <p:tavLst>
                                        <p:tav tm="0">
                                          <p:val>
                                            <p:strVal val="1+#ppt_w/2"/>
                                          </p:val>
                                        </p:tav>
                                        <p:tav tm="100000">
                                          <p:val>
                                            <p:strVal val="#ppt_x"/>
                                          </p:val>
                                        </p:tav>
                                      </p:tavLst>
                                    </p:anim>
                                    <p:anim calcmode="lin" valueType="num">
                                      <p:cBhvr additive="base">
                                        <p:cTn id="118" dur="5000" fill="hold"/>
                                        <p:tgtEl>
                                          <p:spTgt spid="42">
                                            <p:txEl>
                                              <p:pRg st="52" end="8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17.xml><?xml version="1.0" encoding="utf-8"?>
<p:sld xmlns:a="http://schemas.openxmlformats.org/drawingml/2006/main" xmlns:p="http://schemas.openxmlformats.org/presentationml/2006/main">
  <p:cSld>
    <p:spTree>
      <p:nvGrpSpPr>
        <p:cNvPr id="46" name=""/>
        <p:cNvGrpSpPr/>
        <p:nvPr/>
      </p:nvGrpSpPr>
      <p:grpSpPr>
        <a:xfrm>
          <a:off x="0" y="0"/>
          <a:ext cx="0" cy="0"/>
          <a:chOff x="0" y="0"/>
          <a:chExt cx="0" cy="0"/>
        </a:xfrm>
      </p:grpSpPr>
      <p:sp>
        <p:nvSpPr>
          <p:cNvPr id="47" name="Shape 2130"/>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Ⅰ.信号处理控制系统</a:t>
            </a:r>
            <a:endParaRPr/>
          </a:p>
        </p:txBody>
      </p:sp>
      <p:sp>
        <p:nvSpPr>
          <p:cNvPr id="48" name="Shape 2131"/>
          <p:cNvSpPr>
            <a:spLocks noGrp="true" noChangeShapeType="true"/>
          </p:cNvSpPr>
          <p:nvPr/>
        </p:nvSpPr>
        <p:spPr>
          <a:xfrm>
            <a:off x="914400" y="2133600"/>
            <a:ext cx="7010400" cy="3508375"/>
          </a:xfrm>
          <a:prstGeom prst="rect">
            <a:avLst/>
          </a:prstGeom>
          <a:noFill/>
        </p:spPr>
        <p:txBody>
          <a:bodyPr lIns="91440" tIns="45720" rIns="91440" bIns="45720">
            <a:spAutoFit/>
          </a:bodyPr>
          <a:lstStyle/>
          <a:p>
            <a:pPr lvl="0"/>
            <a:r>
              <a:rPr lang="zh-CN" sz="2800" b="true" i="false" u="none">
                <a:latin typeface="Arial" charset="1"/>
                <a:ea typeface="楷体_GB2312" charset="-122"/>
              </a:rPr>
              <a:t>信号处理控制系统</a:t>
            </a:r>
            <a:r>
              <a:rPr lang="zh-CN" sz="2800">
                <a:latin typeface="Arial" charset="1"/>
                <a:ea typeface="楷体_GB2312" charset="-122"/>
              </a:rPr>
              <a:t>的主要功能是：</a:t>
            </a:r>
            <a:endParaRPr/>
          </a:p>
          <a:p>
            <a:pPr lvl="0"/>
            <a:r>
              <a:rPr lang="zh-CN" sz="2800">
                <a:latin typeface="Arial" charset="1"/>
                <a:ea typeface="楷体_GB2312" charset="-122"/>
              </a:rPr>
              <a:t>操作和控制电梯，以便于将乘客尽快送到所希望到达的目的楼层。</a:t>
            </a:r>
            <a:endParaRPr/>
          </a:p>
          <a:p>
            <a:pPr lvl="0"/>
            <a:endParaRPr lang="en-US" sz="2800"/>
          </a:p>
          <a:p>
            <a:pPr lvl="0"/>
            <a:r>
              <a:rPr lang="zh-CN" sz="2800">
                <a:latin typeface="Arial" charset="1"/>
                <a:ea typeface="楷体_GB2312" charset="-122"/>
              </a:rPr>
              <a:t>电梯信号处理控制主要包括以下部分：</a:t>
            </a:r>
            <a:endParaRPr/>
          </a:p>
          <a:p>
            <a:pPr lvl="0"/>
            <a:r>
              <a:rPr lang="zh-CN" sz="2800">
                <a:latin typeface="Arial" charset="1"/>
                <a:ea typeface="楷体_GB2312" charset="-122"/>
              </a:rPr>
              <a:t>电梯操纵装置（楼层召唤盒、轿内操纵箱），轿厢、楼层位置（井道信息），信号显示装置，控制柜等。</a:t>
            </a:r>
            <a:endParaRPr/>
          </a:p>
        </p:txBody>
      </p:sp>
      <p:sp>
        <p:nvSpPr>
          <p:cNvPr id="49"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50"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hildTnLst>
                              <p:par>
                                <p:cTn id="119" presetID="17" presetClass="entr" presetSubtype="8" fill="hold" grpId="0" nodeType="clickEffect">
                                  <p:childTnLst>
                                    <p:set>
                                      <p:cBhvr additive="base">
                                        <p:cTn id="120" dur="1" fill="hold">
                                          <p:stCondLst>
                                            <p:cond delay="0"/>
                                          </p:stCondLst>
                                        </p:cTn>
                                        <p:tgtEl>
                                          <p:spTgt spid="48">
                                            <p:txEl>
                                              <p:pRg st="0" end="16"/>
                                            </p:txEl>
                                          </p:spTgt>
                                        </p:tgtEl>
                                        <p:attrNameLst>
                                          <p:attrName>style.visibility</p:attrName>
                                        </p:attrNameLst>
                                      </p:cBhvr>
                                      <p:to>
                                        <p:strVal val="visible"/>
                                      </p:to>
                                    </p:set>
                                    <p:anim calcmode="lin" valueType="num">
                                      <p:cBhvr additive="base">
                                        <p:cTn id="121" dur="500" fill="hold"/>
                                        <p:tgtEl>
                                          <p:spTgt spid="48">
                                            <p:txEl>
                                              <p:pRg st="0" end="16"/>
                                            </p:txEl>
                                          </p:spTgt>
                                        </p:tgtEl>
                                        <p:attrNameLst>
                                          <p:attrName>ppt_x</p:attrName>
                                        </p:attrNameLst>
                                      </p:cBhvr>
                                      <p:tavLst>
                                        <p:tav tm="0">
                                          <p:val>
                                            <p:strVal val="#ppt_x-#ppt_w/2"/>
                                          </p:val>
                                        </p:tav>
                                        <p:tav tm="100000">
                                          <p:val>
                                            <p:strVal val="#ppt_x"/>
                                          </p:val>
                                        </p:tav>
                                      </p:tavLst>
                                    </p:anim>
                                    <p:anim calcmode="lin" valueType="num">
                                      <p:cBhvr additive="base">
                                        <p:cTn id="122" dur="500" fill="hold"/>
                                        <p:tgtEl>
                                          <p:spTgt spid="48">
                                            <p:txEl>
                                              <p:pRg st="0" end="16"/>
                                            </p:txEl>
                                          </p:spTgt>
                                        </p:tgtEl>
                                        <p:attrNameLst>
                                          <p:attrName>ppt_y</p:attrName>
                                        </p:attrNameLst>
                                      </p:cBhvr>
                                      <p:tavLst>
                                        <p:tav tm="0">
                                          <p:val>
                                            <p:strVal val="#ppt_y"/>
                                          </p:val>
                                        </p:tav>
                                        <p:tav tm="100000">
                                          <p:val>
                                            <p:strVal val="#ppt_y"/>
                                          </p:val>
                                        </p:tav>
                                      </p:tavLst>
                                    </p:anim>
                                    <p:anim calcmode="lin" valueType="num">
                                      <p:cBhvr additive="base">
                                        <p:cTn id="123" dur="500" fill="hold"/>
                                        <p:tgtEl>
                                          <p:spTgt spid="48">
                                            <p:txEl>
                                              <p:pRg st="0" end="16"/>
                                            </p:txEl>
                                          </p:spTgt>
                                        </p:tgtEl>
                                        <p:attrNameLst>
                                          <p:attrName>ppt_w</p:attrName>
                                        </p:attrNameLst>
                                      </p:cBhvr>
                                      <p:tavLst>
                                        <p:tav tm="0">
                                          <p:val>
                                            <p:fltVal val="0"/>
                                          </p:val>
                                        </p:tav>
                                        <p:tav tm="100000">
                                          <p:val>
                                            <p:strVal val="#ppt_w"/>
                                          </p:val>
                                        </p:tav>
                                      </p:tavLst>
                                    </p:anim>
                                    <p:anim calcmode="lin" valueType="num">
                                      <p:cBhvr additive="base">
                                        <p:cTn id="124" dur="500" fill="hold"/>
                                        <p:tgtEl>
                                          <p:spTgt spid="48">
                                            <p:txEl>
                                              <p:pRg st="0" end="16"/>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125" presetID="17" presetClass="entr" presetSubtype="8" fill="hold" grpId="0" nodeType="clickEffect">
                                  <p:childTnLst>
                                    <p:set>
                                      <p:cBhvr additive="base">
                                        <p:cTn id="126" dur="1" fill="hold">
                                          <p:stCondLst>
                                            <p:cond delay="0"/>
                                          </p:stCondLst>
                                        </p:cTn>
                                        <p:tgtEl>
                                          <p:spTgt spid="48">
                                            <p:txEl>
                                              <p:pRg st="16" end="46"/>
                                            </p:txEl>
                                          </p:spTgt>
                                        </p:tgtEl>
                                        <p:attrNameLst>
                                          <p:attrName>style.visibility</p:attrName>
                                        </p:attrNameLst>
                                      </p:cBhvr>
                                      <p:to>
                                        <p:strVal val="visible"/>
                                      </p:to>
                                    </p:set>
                                    <p:anim calcmode="lin" valueType="num">
                                      <p:cBhvr additive="base">
                                        <p:cTn id="127" dur="500" fill="hold"/>
                                        <p:tgtEl>
                                          <p:spTgt spid="48">
                                            <p:txEl>
                                              <p:pRg st="16" end="46"/>
                                            </p:txEl>
                                          </p:spTgt>
                                        </p:tgtEl>
                                        <p:attrNameLst>
                                          <p:attrName>ppt_x</p:attrName>
                                        </p:attrNameLst>
                                      </p:cBhvr>
                                      <p:tavLst>
                                        <p:tav tm="0">
                                          <p:val>
                                            <p:strVal val="#ppt_x-#ppt_w/2"/>
                                          </p:val>
                                        </p:tav>
                                        <p:tav tm="100000">
                                          <p:val>
                                            <p:strVal val="#ppt_x"/>
                                          </p:val>
                                        </p:tav>
                                      </p:tavLst>
                                    </p:anim>
                                    <p:anim calcmode="lin" valueType="num">
                                      <p:cBhvr additive="base">
                                        <p:cTn id="128" dur="500" fill="hold"/>
                                        <p:tgtEl>
                                          <p:spTgt spid="48">
                                            <p:txEl>
                                              <p:pRg st="16" end="46"/>
                                            </p:txEl>
                                          </p:spTgt>
                                        </p:tgtEl>
                                        <p:attrNameLst>
                                          <p:attrName>ppt_y</p:attrName>
                                        </p:attrNameLst>
                                      </p:cBhvr>
                                      <p:tavLst>
                                        <p:tav tm="0">
                                          <p:val>
                                            <p:strVal val="#ppt_y"/>
                                          </p:val>
                                        </p:tav>
                                        <p:tav tm="100000">
                                          <p:val>
                                            <p:strVal val="#ppt_y"/>
                                          </p:val>
                                        </p:tav>
                                      </p:tavLst>
                                    </p:anim>
                                    <p:anim calcmode="lin" valueType="num">
                                      <p:cBhvr additive="base">
                                        <p:cTn id="129" dur="500" fill="hold"/>
                                        <p:tgtEl>
                                          <p:spTgt spid="48">
                                            <p:txEl>
                                              <p:pRg st="16" end="46"/>
                                            </p:txEl>
                                          </p:spTgt>
                                        </p:tgtEl>
                                        <p:attrNameLst>
                                          <p:attrName>ppt_w</p:attrName>
                                        </p:attrNameLst>
                                      </p:cBhvr>
                                      <p:tavLst>
                                        <p:tav tm="0">
                                          <p:val>
                                            <p:fltVal val="0"/>
                                          </p:val>
                                        </p:tav>
                                        <p:tav tm="100000">
                                          <p:val>
                                            <p:strVal val="#ppt_w"/>
                                          </p:val>
                                        </p:tav>
                                      </p:tavLst>
                                    </p:anim>
                                    <p:anim calcmode="lin" valueType="num">
                                      <p:cBhvr additive="base">
                                        <p:cTn id="130" dur="500" fill="hold"/>
                                        <p:tgtEl>
                                          <p:spTgt spid="48">
                                            <p:txEl>
                                              <p:pRg st="16" end="46"/>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131" presetID="17" presetClass="entr" presetSubtype="8" fill="hold" grpId="0" nodeType="clickEffect">
                                  <p:childTnLst>
                                    <p:set>
                                      <p:cBhvr additive="base">
                                        <p:cTn id="132" dur="1" fill="hold">
                                          <p:stCondLst>
                                            <p:cond delay="0"/>
                                          </p:stCondLst>
                                        </p:cTn>
                                        <p:tgtEl>
                                          <p:spTgt spid="48">
                                            <p:txEl>
                                              <p:pRg st="47" end="65"/>
                                            </p:txEl>
                                          </p:spTgt>
                                        </p:tgtEl>
                                        <p:attrNameLst>
                                          <p:attrName>style.visibility</p:attrName>
                                        </p:attrNameLst>
                                      </p:cBhvr>
                                      <p:to>
                                        <p:strVal val="visible"/>
                                      </p:to>
                                    </p:set>
                                    <p:anim calcmode="lin" valueType="num">
                                      <p:cBhvr additive="base">
                                        <p:cTn id="133" dur="500" fill="hold"/>
                                        <p:tgtEl>
                                          <p:spTgt spid="48">
                                            <p:txEl>
                                              <p:pRg st="47" end="65"/>
                                            </p:txEl>
                                          </p:spTgt>
                                        </p:tgtEl>
                                        <p:attrNameLst>
                                          <p:attrName>ppt_x</p:attrName>
                                        </p:attrNameLst>
                                      </p:cBhvr>
                                      <p:tavLst>
                                        <p:tav tm="0">
                                          <p:val>
                                            <p:strVal val="#ppt_x-#ppt_w/2"/>
                                          </p:val>
                                        </p:tav>
                                        <p:tav tm="100000">
                                          <p:val>
                                            <p:strVal val="#ppt_x"/>
                                          </p:val>
                                        </p:tav>
                                      </p:tavLst>
                                    </p:anim>
                                    <p:anim calcmode="lin" valueType="num">
                                      <p:cBhvr additive="base">
                                        <p:cTn id="134" dur="500" fill="hold"/>
                                        <p:tgtEl>
                                          <p:spTgt spid="48">
                                            <p:txEl>
                                              <p:pRg st="47" end="65"/>
                                            </p:txEl>
                                          </p:spTgt>
                                        </p:tgtEl>
                                        <p:attrNameLst>
                                          <p:attrName>ppt_y</p:attrName>
                                        </p:attrNameLst>
                                      </p:cBhvr>
                                      <p:tavLst>
                                        <p:tav tm="0">
                                          <p:val>
                                            <p:strVal val="#ppt_y"/>
                                          </p:val>
                                        </p:tav>
                                        <p:tav tm="100000">
                                          <p:val>
                                            <p:strVal val="#ppt_y"/>
                                          </p:val>
                                        </p:tav>
                                      </p:tavLst>
                                    </p:anim>
                                    <p:anim calcmode="lin" valueType="num">
                                      <p:cBhvr additive="base">
                                        <p:cTn id="135" dur="500" fill="hold"/>
                                        <p:tgtEl>
                                          <p:spTgt spid="48">
                                            <p:txEl>
                                              <p:pRg st="47" end="65"/>
                                            </p:txEl>
                                          </p:spTgt>
                                        </p:tgtEl>
                                        <p:attrNameLst>
                                          <p:attrName>ppt_w</p:attrName>
                                        </p:attrNameLst>
                                      </p:cBhvr>
                                      <p:tavLst>
                                        <p:tav tm="0">
                                          <p:val>
                                            <p:fltVal val="0"/>
                                          </p:val>
                                        </p:tav>
                                        <p:tav tm="100000">
                                          <p:val>
                                            <p:strVal val="#ppt_w"/>
                                          </p:val>
                                        </p:tav>
                                      </p:tavLst>
                                    </p:anim>
                                    <p:anim calcmode="lin" valueType="num">
                                      <p:cBhvr additive="base">
                                        <p:cTn id="136" dur="500" fill="hold"/>
                                        <p:tgtEl>
                                          <p:spTgt spid="48">
                                            <p:txEl>
                                              <p:pRg st="47" end="65"/>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137" presetID="17" presetClass="entr" presetSubtype="8" fill="hold" grpId="0" nodeType="clickEffect">
                                  <p:childTnLst>
                                    <p:set>
                                      <p:cBhvr additive="base">
                                        <p:cTn id="138" dur="1" fill="hold">
                                          <p:stCondLst>
                                            <p:cond delay="0"/>
                                          </p:stCondLst>
                                        </p:cTn>
                                        <p:tgtEl>
                                          <p:spTgt spid="48">
                                            <p:txEl>
                                              <p:pRg st="65" end="112"/>
                                            </p:txEl>
                                          </p:spTgt>
                                        </p:tgtEl>
                                        <p:attrNameLst>
                                          <p:attrName>style.visibility</p:attrName>
                                        </p:attrNameLst>
                                      </p:cBhvr>
                                      <p:to>
                                        <p:strVal val="visible"/>
                                      </p:to>
                                    </p:set>
                                    <p:anim calcmode="lin" valueType="num">
                                      <p:cBhvr additive="base">
                                        <p:cTn id="139" dur="500" fill="hold"/>
                                        <p:tgtEl>
                                          <p:spTgt spid="48">
                                            <p:txEl>
                                              <p:pRg st="65" end="112"/>
                                            </p:txEl>
                                          </p:spTgt>
                                        </p:tgtEl>
                                        <p:attrNameLst>
                                          <p:attrName>ppt_x</p:attrName>
                                        </p:attrNameLst>
                                      </p:cBhvr>
                                      <p:tavLst>
                                        <p:tav tm="0">
                                          <p:val>
                                            <p:strVal val="#ppt_x-#ppt_w/2"/>
                                          </p:val>
                                        </p:tav>
                                        <p:tav tm="100000">
                                          <p:val>
                                            <p:strVal val="#ppt_x"/>
                                          </p:val>
                                        </p:tav>
                                      </p:tavLst>
                                    </p:anim>
                                    <p:anim calcmode="lin" valueType="num">
                                      <p:cBhvr additive="base">
                                        <p:cTn id="140" dur="500" fill="hold"/>
                                        <p:tgtEl>
                                          <p:spTgt spid="48">
                                            <p:txEl>
                                              <p:pRg st="65" end="112"/>
                                            </p:txEl>
                                          </p:spTgt>
                                        </p:tgtEl>
                                        <p:attrNameLst>
                                          <p:attrName>ppt_y</p:attrName>
                                        </p:attrNameLst>
                                      </p:cBhvr>
                                      <p:tavLst>
                                        <p:tav tm="0">
                                          <p:val>
                                            <p:strVal val="#ppt_y"/>
                                          </p:val>
                                        </p:tav>
                                        <p:tav tm="100000">
                                          <p:val>
                                            <p:strVal val="#ppt_y"/>
                                          </p:val>
                                        </p:tav>
                                      </p:tavLst>
                                    </p:anim>
                                    <p:anim calcmode="lin" valueType="num">
                                      <p:cBhvr additive="base">
                                        <p:cTn id="141" dur="500" fill="hold"/>
                                        <p:tgtEl>
                                          <p:spTgt spid="48">
                                            <p:txEl>
                                              <p:pRg st="65" end="112"/>
                                            </p:txEl>
                                          </p:spTgt>
                                        </p:tgtEl>
                                        <p:attrNameLst>
                                          <p:attrName>ppt_w</p:attrName>
                                        </p:attrNameLst>
                                      </p:cBhvr>
                                      <p:tavLst>
                                        <p:tav tm="0">
                                          <p:val>
                                            <p:fltVal val="0"/>
                                          </p:val>
                                        </p:tav>
                                        <p:tav tm="100000">
                                          <p:val>
                                            <p:strVal val="#ppt_w"/>
                                          </p:val>
                                        </p:tav>
                                      </p:tavLst>
                                    </p:anim>
                                    <p:anim calcmode="lin" valueType="num">
                                      <p:cBhvr additive="base">
                                        <p:cTn id="142" dur="500" fill="hold"/>
                                        <p:tgtEl>
                                          <p:spTgt spid="48">
                                            <p:txEl>
                                              <p:pRg st="65" end="11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18.xml><?xml version="1.0" encoding="utf-8"?>
<p:sld xmlns:a="http://schemas.openxmlformats.org/drawingml/2006/main" xmlns:p="http://schemas.openxmlformats.org/presentationml/2006/main">
  <p:cSld>
    <p:spTree>
      <p:nvGrpSpPr>
        <p:cNvPr id="51" name=""/>
        <p:cNvGrpSpPr/>
        <p:nvPr/>
      </p:nvGrpSpPr>
      <p:grpSpPr>
        <a:xfrm>
          <a:off x="0" y="0"/>
          <a:ext cx="0" cy="0"/>
          <a:chOff x="0" y="0"/>
          <a:chExt cx="0" cy="0"/>
        </a:xfrm>
      </p:grpSpPr>
      <p:sp>
        <p:nvSpPr>
          <p:cNvPr id="52" name="Shape 2134"/>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Ⅱ.驱动调速控制系统</a:t>
            </a:r>
            <a:endParaRPr/>
          </a:p>
        </p:txBody>
      </p:sp>
      <p:sp>
        <p:nvSpPr>
          <p:cNvPr id="53" name="Shape 2135"/>
          <p:cNvSpPr>
            <a:spLocks noGrp="true" noChangeShapeType="true"/>
          </p:cNvSpPr>
          <p:nvPr/>
        </p:nvSpPr>
        <p:spPr>
          <a:xfrm>
            <a:off x="1143000" y="2133600"/>
            <a:ext cx="6705600" cy="2654300"/>
          </a:xfrm>
          <a:prstGeom prst="rect">
            <a:avLst/>
          </a:prstGeom>
          <a:noFill/>
        </p:spPr>
        <p:txBody>
          <a:bodyPr lIns="91440" tIns="45720" rIns="91440" bIns="45720">
            <a:spAutoFit/>
          </a:bodyPr>
          <a:lstStyle/>
          <a:p>
            <a:pPr lvl="0"/>
            <a:r>
              <a:rPr lang="zh-CN" sz="2800" b="true" i="false" u="none">
                <a:latin typeface="Arial" charset="1"/>
                <a:ea typeface="楷体_GB2312" charset="-122"/>
              </a:rPr>
              <a:t>驱动调速控制系统</a:t>
            </a:r>
            <a:r>
              <a:rPr lang="zh-CN" sz="2800">
                <a:latin typeface="Arial" charset="1"/>
                <a:ea typeface="楷体_GB2312" charset="-122"/>
              </a:rPr>
              <a:t>的主要功能是：</a:t>
            </a:r>
            <a:endParaRPr/>
          </a:p>
          <a:p>
            <a:pPr lvl="0"/>
            <a:r>
              <a:rPr lang="zh-CN" sz="2800">
                <a:latin typeface="Arial" charset="1"/>
                <a:ea typeface="楷体_GB2312" charset="-122"/>
              </a:rPr>
              <a:t>提供动力，确定电梯的运行速度、平层精度及运行舒适感。</a:t>
            </a:r>
            <a:endParaRPr/>
          </a:p>
          <a:p>
            <a:pPr lvl="0"/>
            <a:endParaRPr lang="en-US" sz="2800"/>
          </a:p>
          <a:p>
            <a:pPr lvl="0"/>
            <a:r>
              <a:rPr lang="zh-CN" sz="2800">
                <a:latin typeface="Arial" charset="1"/>
                <a:ea typeface="楷体_GB2312" charset="-122"/>
              </a:rPr>
              <a:t>驱动调速控制系统主要包括：电动机、调速装置、测速反馈装置等。</a:t>
            </a:r>
            <a:endParaRPr/>
          </a:p>
        </p:txBody>
      </p:sp>
      <p:sp>
        <p:nvSpPr>
          <p:cNvPr id="54"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55"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sld>
</file>

<file path=ppt/slides/slide19.xml><?xml version="1.0" encoding="utf-8"?>
<p:sld xmlns:a="http://schemas.openxmlformats.org/drawingml/2006/main" xmlns:p="http://schemas.openxmlformats.org/presentationml/2006/main">
  <p:cSld>
    <p:spTree>
      <p:nvGrpSpPr>
        <p:cNvPr id="56" name=""/>
        <p:cNvGrpSpPr/>
        <p:nvPr/>
      </p:nvGrpSpPr>
      <p:grpSpPr>
        <a:xfrm>
          <a:off x="0" y="0"/>
          <a:ext cx="0" cy="0"/>
          <a:chOff x="0" y="0"/>
          <a:chExt cx="0" cy="0"/>
        </a:xfrm>
      </p:grpSpPr>
      <p:sp>
        <p:nvSpPr>
          <p:cNvPr id="57" name="Shape 2138"/>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Ⅲ.安全检测系统</a:t>
            </a:r>
            <a:endParaRPr/>
          </a:p>
        </p:txBody>
      </p:sp>
      <p:sp>
        <p:nvSpPr>
          <p:cNvPr id="58" name="Shape 2139"/>
          <p:cNvSpPr>
            <a:spLocks noGrp="true" noChangeShapeType="true"/>
          </p:cNvSpPr>
          <p:nvPr/>
        </p:nvSpPr>
        <p:spPr>
          <a:xfrm>
            <a:off x="1143000" y="1676400"/>
            <a:ext cx="7086600" cy="3552825"/>
          </a:xfrm>
          <a:prstGeom prst="rect">
            <a:avLst/>
          </a:prstGeom>
          <a:noFill/>
        </p:spPr>
        <p:txBody>
          <a:bodyPr lIns="91440" tIns="45720" rIns="91440" bIns="45720">
            <a:spAutoFit/>
          </a:bodyPr>
          <a:lstStyle/>
          <a:p>
            <a:pPr lvl="0">
              <a:lnSpc>
                <a:spcPct val="90000"/>
              </a:lnSpc>
              <a:spcBef>
                <a:spcPct val="50000"/>
              </a:spcBef>
            </a:pPr>
            <a:r>
              <a:rPr lang="zh-CN" sz="2800">
                <a:latin typeface="Arial" charset="1"/>
                <a:ea typeface="楷体_GB2312" charset="-122"/>
              </a:rPr>
              <a:t>安全检测系统的主要功能是：</a:t>
            </a:r>
            <a:endParaRPr/>
          </a:p>
          <a:p>
            <a:pPr lvl="0">
              <a:spcBef>
                <a:spcPct val="50000"/>
              </a:spcBef>
            </a:pPr>
            <a:r>
              <a:rPr lang="zh-CN" sz="2800">
                <a:latin typeface="Arial" charset="1"/>
                <a:ea typeface="楷体_GB2312" charset="-122"/>
              </a:rPr>
              <a:t>时刻检测电梯机械、电器部件及运行程序的工作状况，发现故障隐患，及时采取积极有效的措施，保障人身安全。</a:t>
            </a:r>
            <a:endParaRPr/>
          </a:p>
          <a:p>
            <a:pPr lvl="0">
              <a:lnSpc>
                <a:spcPct val="90000"/>
              </a:lnSpc>
              <a:spcBef>
                <a:spcPct val="50000"/>
              </a:spcBef>
            </a:pPr>
            <a:r>
              <a:rPr lang="zh-CN" sz="2800">
                <a:latin typeface="Arial" charset="1"/>
                <a:ea typeface="楷体_GB2312" charset="-122"/>
              </a:rPr>
              <a:t>安全检测系统主要包括：</a:t>
            </a:r>
            <a:endParaRPr/>
          </a:p>
          <a:p>
            <a:pPr lvl="0">
              <a:lnSpc>
                <a:spcPct val="90000"/>
              </a:lnSpc>
              <a:spcBef>
                <a:spcPct val="50000"/>
              </a:spcBef>
            </a:pPr>
            <a:r>
              <a:rPr lang="zh-CN" sz="2800">
                <a:latin typeface="Arial" charset="1"/>
                <a:ea typeface="楷体_GB2312" charset="-122"/>
              </a:rPr>
              <a:t>电梯轿厢位置、速度、载重限制，乘客出入保护，部件的过流、过热保护等。</a:t>
            </a:r>
            <a:endParaRPr/>
          </a:p>
        </p:txBody>
      </p:sp>
      <p:sp>
        <p:nvSpPr>
          <p:cNvPr id="59"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60"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sld>
</file>

<file path=ppt/slides/slide2.xml><?xml version="1.0" encoding="utf-8"?>
<p:sld xmlns:a="http://schemas.openxmlformats.org/drawingml/2006/main" xmlns:p="http://schemas.openxmlformats.org/presentationml/2006/main" xmlns:r="http://schemas.openxmlformats.org/officeDocument/2006/relationships">
  <p:cSld>
    <p:spTree>
      <p:nvGrpSpPr>
        <p:cNvPr id="61" name=""/>
        <p:cNvGrpSpPr/>
        <p:nvPr/>
      </p:nvGrpSpPr>
      <p:grpSpPr>
        <a:xfrm>
          <a:off x="0" y="0"/>
          <a:ext cx="0" cy="0"/>
          <a:chOff x="0" y="0"/>
          <a:chExt cx="0" cy="0"/>
        </a:xfrm>
      </p:grpSpPr>
      <p:sp>
        <p:nvSpPr>
          <p:cNvPr id="62" name="Shape 2054"/>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电梯电气部分</a:t>
            </a:r>
            <a:endParaRPr/>
          </a:p>
        </p:txBody>
      </p:sp>
      <p:sp>
        <p:nvSpPr>
          <p:cNvPr id="63" name="Shape 2055"/>
          <p:cNvSpPr>
            <a:spLocks noGrp="true" noChangeShapeType="true"/>
          </p:cNvSpPr>
          <p:nvPr/>
        </p:nvSpPr>
        <p:spPr>
          <a:xfrm>
            <a:off x="762000" y="2133600"/>
            <a:ext cx="4343400" cy="3387725"/>
          </a:xfrm>
          <a:prstGeom prst="rect">
            <a:avLst/>
          </a:prstGeom>
          <a:noFill/>
        </p:spPr>
        <p:txBody>
          <a:bodyPr lIns="91440" tIns="45720" rIns="91440" bIns="45720">
            <a:spAutoFit/>
          </a:bodyPr>
          <a:lstStyle/>
          <a:p>
            <a:pPr lvl="0">
              <a:spcBef>
                <a:spcPct val="50000"/>
              </a:spcBef>
            </a:pPr>
            <a:r>
              <a:rPr lang="zh-CN" sz="3600" b="true" i="false" u="none">
                <a:latin typeface="Arial" charset="1"/>
                <a:ea typeface="楷体_GB2312" charset="-122"/>
              </a:rPr>
              <a:t>电梯是一个大型的机、电合一的产品，其中有许多的电气部件组成。它们分别分布安装在机房、井道和厅外这三个区域里。</a:t>
            </a:r>
            <a:endParaRPr/>
          </a:p>
        </p:txBody>
      </p:sp>
      <p:grpSp>
        <p:nvGrpSpPr>
          <p:cNvPr id="64" name="Group 2056"/>
          <p:cNvGrpSpPr/>
          <p:nvPr/>
        </p:nvGrpSpPr>
        <p:grpSpPr>
          <a:xfrm>
            <a:off x="5638800" y="609600"/>
            <a:ext cx="2971800" cy="5867400"/>
            <a:chOff x="570" y="576"/>
            <a:chExt cx="1638" cy="3300"/>
          </a:xfrm>
        </p:grpSpPr>
        <p:pic>
          <p:nvPicPr>
            <p:cNvPr id="65" name="Image 2057"/>
            <p:cNvPicPr>
              <a:picLocks noChangeAspect="true"/>
            </p:cNvPicPr>
            <p:nvPr/>
          </p:nvPicPr>
          <p:blipFill>
            <a:blip r:embed="rId1"/>
            <a:srcRect/>
            <a:stretch>
              <a:fillRect/>
            </a:stretch>
          </p:blipFill>
          <p:spPr>
            <a:xfrm>
              <a:off x="570" y="576"/>
              <a:ext cx="1638" cy="810"/>
            </a:xfrm>
            <a:prstGeom prst="rect">
              <a:avLst/>
            </a:prstGeom>
            <a:noFill/>
          </p:spPr>
        </p:pic>
        <p:pic>
          <p:nvPicPr>
            <p:cNvPr id="66" name="Image 2058"/>
            <p:cNvPicPr>
              <a:picLocks noChangeAspect="true"/>
            </p:cNvPicPr>
            <p:nvPr/>
          </p:nvPicPr>
          <p:blipFill>
            <a:blip r:embed="rId2"/>
            <a:srcRect/>
            <a:stretch>
              <a:fillRect/>
            </a:stretch>
          </p:blipFill>
          <p:spPr>
            <a:xfrm>
              <a:off x="570" y="1344"/>
              <a:ext cx="1638" cy="1140"/>
            </a:xfrm>
            <a:prstGeom prst="rect">
              <a:avLst/>
            </a:prstGeom>
            <a:noFill/>
          </p:spPr>
        </p:pic>
        <p:pic>
          <p:nvPicPr>
            <p:cNvPr id="67" name="Image 2059"/>
            <p:cNvPicPr>
              <a:picLocks noChangeAspect="true"/>
            </p:cNvPicPr>
            <p:nvPr/>
          </p:nvPicPr>
          <p:blipFill>
            <a:blip r:embed="rId3"/>
            <a:srcRect/>
            <a:stretch>
              <a:fillRect/>
            </a:stretch>
          </p:blipFill>
          <p:spPr>
            <a:xfrm>
              <a:off x="570" y="2448"/>
              <a:ext cx="1638" cy="960"/>
            </a:xfrm>
            <a:prstGeom prst="rect">
              <a:avLst/>
            </a:prstGeom>
            <a:noFill/>
          </p:spPr>
        </p:pic>
        <p:pic>
          <p:nvPicPr>
            <p:cNvPr id="68" name="Image 2060"/>
            <p:cNvPicPr>
              <a:picLocks noChangeAspect="true"/>
            </p:cNvPicPr>
            <p:nvPr/>
          </p:nvPicPr>
          <p:blipFill>
            <a:blip r:embed="rId4"/>
            <a:srcRect/>
            <a:stretch>
              <a:fillRect/>
            </a:stretch>
          </p:blipFill>
          <p:spPr>
            <a:xfrm>
              <a:off x="570" y="3408"/>
              <a:ext cx="1638" cy="468"/>
            </a:xfrm>
            <a:prstGeom prst="rect">
              <a:avLst/>
            </a:prstGeom>
            <a:noFill/>
          </p:spPr>
        </p:pic>
      </p:grpSp>
      <p:sp>
        <p:nvSpPr>
          <p:cNvPr id="69"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70"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hildTnLst>
                              <p:par>
                                <p:cTn id="143" presetID="7" presetClass="entr" presetSubtype="4" fill="hold" nodeType="clickEffect">
                                  <p:childTnLst>
                                    <p:set>
                                      <p:cBhvr additive="base">
                                        <p:cTn id="144" dur="1" fill="hold">
                                          <p:stCondLst>
                                            <p:cond delay="0"/>
                                          </p:stCondLst>
                                        </p:cTn>
                                        <p:tgtEl>
                                          <p:spTgt spid="64"/>
                                        </p:tgtEl>
                                        <p:attrNameLst>
                                          <p:attrName>style.visibility</p:attrName>
                                        </p:attrNameLst>
                                      </p:cBhvr>
                                      <p:to>
                                        <p:strVal val="visible"/>
                                      </p:to>
                                    </p:set>
                                    <p:anim calcmode="lin" valueType="num">
                                      <p:cBhvr additive="base">
                                        <p:cTn id="145" dur="5000" fill="hold"/>
                                        <p:tgtEl>
                                          <p:spTgt spid="64"/>
                                        </p:tgtEl>
                                        <p:attrNameLst>
                                          <p:attrName>ppt_x</p:attrName>
                                        </p:attrNameLst>
                                      </p:cBhvr>
                                      <p:tavLst>
                                        <p:tav tm="0">
                                          <p:val>
                                            <p:strVal val="#ppt_x"/>
                                          </p:val>
                                        </p:tav>
                                        <p:tav tm="100000">
                                          <p:val>
                                            <p:strVal val="#ppt_x"/>
                                          </p:val>
                                        </p:tav>
                                      </p:tavLst>
                                    </p:anim>
                                    <p:anim calcmode="lin" valueType="num">
                                      <p:cBhvr additive="base">
                                        <p:cTn id="146" dur="50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71" name=""/>
        <p:cNvGrpSpPr/>
        <p:nvPr/>
      </p:nvGrpSpPr>
      <p:grpSpPr>
        <a:xfrm>
          <a:off x="0" y="0"/>
          <a:ext cx="0" cy="0"/>
          <a:chOff x="0" y="0"/>
          <a:chExt cx="0" cy="0"/>
        </a:xfrm>
      </p:grpSpPr>
      <p:sp>
        <p:nvSpPr>
          <p:cNvPr id="72" name="Shape 2142"/>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电梯控制柜的安装</a:t>
            </a:r>
            <a:endParaRPr/>
          </a:p>
        </p:txBody>
      </p:sp>
      <p:sp>
        <p:nvSpPr>
          <p:cNvPr id="73" name="Shape 2143"/>
          <p:cNvSpPr>
            <a:spLocks noGrp="true" noChangeShapeType="true"/>
          </p:cNvSpPr>
          <p:nvPr/>
        </p:nvSpPr>
        <p:spPr>
          <a:xfrm>
            <a:off x="4800600" y="1524000"/>
            <a:ext cx="4114800" cy="5187950"/>
          </a:xfrm>
          <a:prstGeom prst="rect">
            <a:avLst/>
          </a:prstGeom>
          <a:noFill/>
        </p:spPr>
        <p:txBody>
          <a:bodyPr lIns="91440" tIns="45720" rIns="91440" bIns="45720">
            <a:spAutoFit/>
          </a:bodyPr>
          <a:lstStyle/>
          <a:p>
            <a:pPr lvl="0" indent="0">
              <a:spcBef>
                <a:spcPct val="50000"/>
              </a:spcBef>
              <a:buChar char="•"/>
            </a:pPr>
            <a:r>
              <a:rPr lang="zh-CN" sz="2800" b="false" i="false" u="none"/>
              <a:t> </a:t>
            </a:r>
            <a:r>
              <a:rPr lang="zh-CN" sz="2800" b="false" i="false" u="none">
                <a:ea typeface="楷体_GB2312" charset="-122"/>
              </a:rPr>
              <a:t>距离门窗≥600</a:t>
            </a:r>
            <a:r>
              <a:rPr lang="en-US" sz="2800" b="false" i="false" u="none">
                <a:ea typeface="楷体_GB2312" charset="-122"/>
              </a:rPr>
              <a:t>mm</a:t>
            </a:r>
            <a:endParaRPr lang="en-US" sz="2800"/>
          </a:p>
          <a:p>
            <a:pPr lvl="0" indent="0">
              <a:lnSpc>
                <a:spcPct val="50000"/>
              </a:lnSpc>
              <a:spcBef>
                <a:spcPct val="50000"/>
              </a:spcBef>
              <a:buChar char="•"/>
            </a:pPr>
            <a:r>
              <a:rPr lang="zh-CN" sz="2800" b="false" i="false" u="none">
                <a:ea typeface="楷体_GB2312" charset="-122"/>
              </a:rPr>
              <a:t> 维修侧距墙≥600</a:t>
            </a:r>
            <a:r>
              <a:rPr lang="en-US" sz="2800" b="false" i="false" u="none">
                <a:ea typeface="楷体_GB2312" charset="-122"/>
              </a:rPr>
              <a:t>mm</a:t>
            </a:r>
            <a:endParaRPr lang="en-US" sz="2800"/>
          </a:p>
          <a:p>
            <a:pPr lvl="0" indent="0">
              <a:lnSpc>
                <a:spcPct val="50000"/>
              </a:lnSpc>
              <a:spcBef>
                <a:spcPct val="50000"/>
              </a:spcBef>
              <a:buChar char="•"/>
            </a:pPr>
            <a:r>
              <a:rPr lang="zh-CN" sz="2800" b="false" i="false" u="none">
                <a:ea typeface="楷体_GB2312" charset="-122"/>
              </a:rPr>
              <a:t> 距离机械设备≥500</a:t>
            </a:r>
            <a:r>
              <a:rPr lang="en-US" sz="2800" b="false" i="false" u="none">
                <a:ea typeface="楷体_GB2312" charset="-122"/>
              </a:rPr>
              <a:t>mm</a:t>
            </a:r>
            <a:endParaRPr lang="en-US" sz="2800"/>
          </a:p>
          <a:p>
            <a:pPr lvl="0" indent="0">
              <a:lnSpc>
                <a:spcPct val="50000"/>
              </a:lnSpc>
              <a:spcBef>
                <a:spcPct val="50000"/>
              </a:spcBef>
              <a:buChar char="•"/>
            </a:pPr>
            <a:r>
              <a:rPr lang="en-US" sz="2800" b="false" i="false" u="none">
                <a:ea typeface="楷体_GB2312" charset="-122"/>
              </a:rPr>
              <a:t> </a:t>
            </a:r>
            <a:r>
              <a:rPr lang="en-US" sz="2800" b="false" i="false" u="none">
                <a:ea typeface="楷体_GB2312" charset="-122"/>
              </a:rPr>
              <a:t>垂直度</a:t>
            </a:r>
            <a:r>
              <a:rPr lang="zh-CN" sz="2800" b="false" i="false" u="none">
                <a:ea typeface="楷体_GB2312" charset="-122"/>
              </a:rPr>
              <a:t>不大于3/1000</a:t>
            </a:r>
            <a:r>
              <a:rPr lang="en-US" sz="2800" b="false" i="false" u="none">
                <a:ea typeface="楷体_GB2312" charset="-122"/>
              </a:rPr>
              <a:t>mm</a:t>
            </a:r>
            <a:endParaRPr lang="en-US" sz="2800"/>
          </a:p>
          <a:p>
            <a:pPr lvl="0">
              <a:lnSpc>
                <a:spcPct val="50000"/>
              </a:lnSpc>
              <a:spcBef>
                <a:spcPct val="50000"/>
              </a:spcBef>
            </a:pPr>
            <a:r>
              <a:rPr lang="zh-CN" sz="2800" b="false" i="false" u="none">
                <a:ea typeface="楷体_GB2312" charset="-122"/>
              </a:rPr>
              <a:t>环境应无尘、平整。</a:t>
            </a:r>
            <a:endParaRPr lang="en-US" sz="2800"/>
          </a:p>
          <a:p>
            <a:pPr lvl="0">
              <a:lnSpc>
                <a:spcPct val="50000"/>
              </a:lnSpc>
              <a:spcBef>
                <a:spcPct val="50000"/>
              </a:spcBef>
            </a:pPr>
            <a:r>
              <a:rPr lang="zh-CN" sz="2800" b="false" i="false" u="none">
                <a:ea typeface="楷体_GB2312" charset="-122"/>
              </a:rPr>
              <a:t>底部应封闭、无孔。</a:t>
            </a:r>
            <a:endParaRPr lang="en-US" sz="2800"/>
          </a:p>
          <a:p>
            <a:pPr lvl="0">
              <a:lnSpc>
                <a:spcPct val="70000"/>
              </a:lnSpc>
              <a:spcBef>
                <a:spcPct val="50000"/>
              </a:spcBef>
            </a:pPr>
            <a:r>
              <a:rPr lang="zh-CN" sz="2800" b="false" i="false" u="none">
                <a:ea typeface="楷体_GB2312" charset="-122"/>
              </a:rPr>
              <a:t>用地脚螺栓与地面坚实固定。</a:t>
            </a:r>
            <a:endParaRPr lang="en-US" sz="2800"/>
          </a:p>
          <a:p>
            <a:pPr lvl="0">
              <a:lnSpc>
                <a:spcPct val="50000"/>
              </a:lnSpc>
              <a:spcBef>
                <a:spcPct val="50000"/>
              </a:spcBef>
            </a:pPr>
            <a:r>
              <a:rPr lang="zh-CN" sz="2800" b="false" i="false" u="none">
                <a:ea typeface="楷体_GB2312" charset="-122"/>
              </a:rPr>
              <a:t>保证单独、可靠接地。</a:t>
            </a:r>
            <a:endParaRPr lang="en-US" sz="2800"/>
          </a:p>
          <a:p>
            <a:pPr lvl="0">
              <a:lnSpc>
                <a:spcPct val="50000"/>
              </a:lnSpc>
              <a:spcBef>
                <a:spcPct val="50000"/>
              </a:spcBef>
            </a:pPr>
            <a:r>
              <a:rPr lang="zh-CN" sz="2800" b="false" i="false" u="none">
                <a:ea typeface="楷体_GB2312" charset="-122"/>
              </a:rPr>
              <a:t>门锁应能可靠关闭。</a:t>
            </a:r>
            <a:endParaRPr lang="en-US" sz="2800"/>
          </a:p>
          <a:p>
            <a:pPr lvl="0">
              <a:lnSpc>
                <a:spcPct val="50000"/>
              </a:lnSpc>
              <a:spcBef>
                <a:spcPct val="50000"/>
              </a:spcBef>
            </a:pPr>
            <a:r>
              <a:rPr lang="zh-CN" sz="2800" b="false" i="false" u="none">
                <a:ea typeface="楷体_GB2312" charset="-122"/>
              </a:rPr>
              <a:t>当同一机房多台电梯时</a:t>
            </a:r>
            <a:endParaRPr lang="en-US" sz="2800"/>
          </a:p>
          <a:p>
            <a:pPr lvl="0">
              <a:lnSpc>
                <a:spcPct val="50000"/>
              </a:lnSpc>
              <a:spcBef>
                <a:spcPct val="50000"/>
              </a:spcBef>
            </a:pPr>
            <a:r>
              <a:rPr lang="zh-CN" sz="2800" b="false" i="false" u="none">
                <a:ea typeface="楷体_GB2312" charset="-122"/>
              </a:rPr>
              <a:t>应予编号识别。</a:t>
            </a:r>
            <a:endParaRPr/>
          </a:p>
        </p:txBody>
      </p:sp>
      <p:pic>
        <p:nvPicPr>
          <p:cNvPr id="74" name="Image 2144"/>
          <p:cNvPicPr>
            <a:picLocks noGrp="true" noChangeAspect="true"/>
          </p:cNvPicPr>
          <p:nvPr/>
        </p:nvPicPr>
        <p:blipFill>
          <a:blip r:embed="rId1"/>
          <a:srcRect/>
          <a:stretch>
            <a:fillRect/>
          </a:stretch>
        </p:blipFill>
        <p:spPr>
          <a:xfrm>
            <a:off x="228600" y="2133600"/>
            <a:ext cx="4572000" cy="3657600"/>
          </a:xfrm>
          <a:prstGeom prst="rect">
            <a:avLst/>
          </a:prstGeom>
          <a:noFill/>
        </p:spPr>
      </p:pic>
      <p:sp>
        <p:nvSpPr>
          <p:cNvPr id="75" name="Shape 2145"/>
          <p:cNvSpPr>
            <a:spLocks noGrp="true" noChangeShapeType="true"/>
          </p:cNvSpPr>
          <p:nvPr/>
        </p:nvSpPr>
        <p:spPr>
          <a:xfrm>
            <a:off x="2209800" y="2743200"/>
            <a:ext cx="990600" cy="457200"/>
          </a:xfrm>
          <a:prstGeom prst="rect">
            <a:avLst/>
          </a:prstGeom>
          <a:noFill/>
        </p:spPr>
        <p:txBody>
          <a:bodyPr lIns="91440" tIns="45720" rIns="91440" bIns="45720">
            <a:spAutoFit/>
          </a:bodyPr>
          <a:lstStyle/>
          <a:p>
            <a:pPr lvl="0">
              <a:spcBef>
                <a:spcPct val="50000"/>
              </a:spcBef>
            </a:pPr>
            <a:r>
              <a:rPr lang="en-US" b="true" i="false" u="none"/>
              <a:t>NO.1</a:t>
            </a:r>
            <a:endParaRPr/>
          </a:p>
        </p:txBody>
      </p:sp>
      <p:sp>
        <p:nvSpPr>
          <p:cNvPr id="76"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77"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hildTnLst>
                              <p:par>
                                <p:cTn id="147" presetID="2" presetClass="entr" presetSubtype="12" fill="hold" grpId="0" nodeType="clickEffect">
                                  <p:childTnLst>
                                    <p:set>
                                      <p:cBhvr additive="base">
                                        <p:cTn id="148" dur="1" fill="hold">
                                          <p:stCondLst>
                                            <p:cond delay="0"/>
                                          </p:stCondLst>
                                        </p:cTn>
                                        <p:tgtEl>
                                          <p:spTgt spid="73">
                                            <p:txEl>
                                              <p:pRg st="0" end="12"/>
                                            </p:txEl>
                                          </p:spTgt>
                                        </p:tgtEl>
                                        <p:attrNameLst>
                                          <p:attrName>style.visibility</p:attrName>
                                        </p:attrNameLst>
                                      </p:cBhvr>
                                      <p:to>
                                        <p:strVal val="visible"/>
                                      </p:to>
                                    </p:set>
                                    <p:anim calcmode="lin" valueType="num">
                                      <p:cBhvr additive="base">
                                        <p:cTn id="149" dur="500" fill="hold"/>
                                        <p:tgtEl>
                                          <p:spTgt spid="73">
                                            <p:txEl>
                                              <p:pRg st="0" end="12"/>
                                            </p:txEl>
                                          </p:spTgt>
                                        </p:tgtEl>
                                        <p:attrNameLst>
                                          <p:attrName>ppt_x</p:attrName>
                                        </p:attrNameLst>
                                      </p:cBhvr>
                                      <p:tavLst>
                                        <p:tav tm="0">
                                          <p:val>
                                            <p:strVal val="0-#ppt_w/2"/>
                                          </p:val>
                                        </p:tav>
                                        <p:tav tm="100000">
                                          <p:val>
                                            <p:strVal val="#ppt_x"/>
                                          </p:val>
                                        </p:tav>
                                      </p:tavLst>
                                    </p:anim>
                                    <p:anim calcmode="lin" valueType="num">
                                      <p:cBhvr additive="base">
                                        <p:cTn id="150" dur="500" fill="hold"/>
                                        <p:tgtEl>
                                          <p:spTgt spid="73">
                                            <p:txEl>
                                              <p:pRg st="0" end="12"/>
                                            </p:txEl>
                                          </p:spTgt>
                                        </p:tgtEl>
                                        <p:attrNameLst>
                                          <p:attrName>ppt_y</p:attrName>
                                        </p:attrNameLst>
                                      </p:cBhvr>
                                      <p:tavLst>
                                        <p:tav tm="0">
                                          <p:val>
                                            <p:strVal val="1+#ppt_h/2"/>
                                          </p:val>
                                        </p:tav>
                                        <p:tav tm="100000">
                                          <p:val>
                                            <p:strVal val="#ppt_y"/>
                                          </p:val>
                                        </p:tav>
                                      </p:tavLst>
                                    </p:anim>
                                  </p:childTnLst>
                                </p:cTn>
                              </p:par>
                            </p:childTnLst>
                          </p:cTn>
                        </p:par>
                      </p:childTnLst>
                    </p:cTn>
                  </p:par>
                  <p:par>
                    <p:cTn fill="hold">
                      <p:stCondLst>
                        <p:cond delay="indefinite"/>
                      </p:stCondLst>
                      <p:childTnLst>
                        <p:par>
                          <p:cTn fill="hold">
                            <p:stCondLst>
                              <p:cond delay="0"/>
                            </p:stCondLst>
                            <p:childTnLst>
                              <p:par>
                                <p:cTn id="151" presetID="2" presetClass="entr" presetSubtype="12" fill="hold" grpId="0" nodeType="clickEffect">
                                  <p:childTnLst>
                                    <p:set>
                                      <p:cBhvr additive="base">
                                        <p:cTn id="152" dur="1" fill="hold">
                                          <p:stCondLst>
                                            <p:cond delay="0"/>
                                          </p:stCondLst>
                                        </p:cTn>
                                        <p:tgtEl>
                                          <p:spTgt spid="73">
                                            <p:txEl>
                                              <p:pRg st="12" end="25"/>
                                            </p:txEl>
                                          </p:spTgt>
                                        </p:tgtEl>
                                        <p:attrNameLst>
                                          <p:attrName>style.visibility</p:attrName>
                                        </p:attrNameLst>
                                      </p:cBhvr>
                                      <p:to>
                                        <p:strVal val="visible"/>
                                      </p:to>
                                    </p:set>
                                    <p:anim calcmode="lin" valueType="num">
                                      <p:cBhvr additive="base">
                                        <p:cTn id="153" dur="500" fill="hold"/>
                                        <p:tgtEl>
                                          <p:spTgt spid="73">
                                            <p:txEl>
                                              <p:pRg st="12" end="25"/>
                                            </p:txEl>
                                          </p:spTgt>
                                        </p:tgtEl>
                                        <p:attrNameLst>
                                          <p:attrName>ppt_x</p:attrName>
                                        </p:attrNameLst>
                                      </p:cBhvr>
                                      <p:tavLst>
                                        <p:tav tm="0">
                                          <p:val>
                                            <p:strVal val="0-#ppt_w/2"/>
                                          </p:val>
                                        </p:tav>
                                        <p:tav tm="100000">
                                          <p:val>
                                            <p:strVal val="#ppt_x"/>
                                          </p:val>
                                        </p:tav>
                                      </p:tavLst>
                                    </p:anim>
                                    <p:anim calcmode="lin" valueType="num">
                                      <p:cBhvr additive="base">
                                        <p:cTn id="154" dur="500" fill="hold"/>
                                        <p:tgtEl>
                                          <p:spTgt spid="73">
                                            <p:txEl>
                                              <p:pRg st="12" end="25"/>
                                            </p:txEl>
                                          </p:spTgt>
                                        </p:tgtEl>
                                        <p:attrNameLst>
                                          <p:attrName>ppt_y</p:attrName>
                                        </p:attrNameLst>
                                      </p:cBhvr>
                                      <p:tavLst>
                                        <p:tav tm="0">
                                          <p:val>
                                            <p:strVal val="1+#ppt_h/2"/>
                                          </p:val>
                                        </p:tav>
                                        <p:tav tm="100000">
                                          <p:val>
                                            <p:strVal val="#ppt_y"/>
                                          </p:val>
                                        </p:tav>
                                      </p:tavLst>
                                    </p:anim>
                                  </p:childTnLst>
                                </p:cTn>
                              </p:par>
                            </p:childTnLst>
                          </p:cTn>
                        </p:par>
                      </p:childTnLst>
                    </p:cTn>
                  </p:par>
                  <p:par>
                    <p:cTn fill="hold">
                      <p:stCondLst>
                        <p:cond delay="indefinite"/>
                      </p:stCondLst>
                      <p:childTnLst>
                        <p:par>
                          <p:cTn fill="hold">
                            <p:stCondLst>
                              <p:cond delay="0"/>
                            </p:stCondLst>
                            <p:childTnLst>
                              <p:par>
                                <p:cTn id="155" presetID="2" presetClass="entr" presetSubtype="12" fill="hold" grpId="0" nodeType="clickEffect">
                                  <p:childTnLst>
                                    <p:set>
                                      <p:cBhvr additive="base">
                                        <p:cTn id="156" dur="1" fill="hold">
                                          <p:stCondLst>
                                            <p:cond delay="0"/>
                                          </p:stCondLst>
                                        </p:cTn>
                                        <p:tgtEl>
                                          <p:spTgt spid="73">
                                            <p:txEl>
                                              <p:pRg st="25" end="39"/>
                                            </p:txEl>
                                          </p:spTgt>
                                        </p:tgtEl>
                                        <p:attrNameLst>
                                          <p:attrName>style.visibility</p:attrName>
                                        </p:attrNameLst>
                                      </p:cBhvr>
                                      <p:to>
                                        <p:strVal val="visible"/>
                                      </p:to>
                                    </p:set>
                                    <p:anim calcmode="lin" valueType="num">
                                      <p:cBhvr additive="base">
                                        <p:cTn id="157" dur="500" fill="hold"/>
                                        <p:tgtEl>
                                          <p:spTgt spid="73">
                                            <p:txEl>
                                              <p:pRg st="25" end="39"/>
                                            </p:txEl>
                                          </p:spTgt>
                                        </p:tgtEl>
                                        <p:attrNameLst>
                                          <p:attrName>ppt_x</p:attrName>
                                        </p:attrNameLst>
                                      </p:cBhvr>
                                      <p:tavLst>
                                        <p:tav tm="0">
                                          <p:val>
                                            <p:strVal val="0-#ppt_w/2"/>
                                          </p:val>
                                        </p:tav>
                                        <p:tav tm="100000">
                                          <p:val>
                                            <p:strVal val="#ppt_x"/>
                                          </p:val>
                                        </p:tav>
                                      </p:tavLst>
                                    </p:anim>
                                    <p:anim calcmode="lin" valueType="num">
                                      <p:cBhvr additive="base">
                                        <p:cTn id="158" dur="500" fill="hold"/>
                                        <p:tgtEl>
                                          <p:spTgt spid="73">
                                            <p:txEl>
                                              <p:pRg st="25" end="39"/>
                                            </p:txEl>
                                          </p:spTgt>
                                        </p:tgtEl>
                                        <p:attrNameLst>
                                          <p:attrName>ppt_y</p:attrName>
                                        </p:attrNameLst>
                                      </p:cBhvr>
                                      <p:tavLst>
                                        <p:tav tm="0">
                                          <p:val>
                                            <p:strVal val="1+#ppt_h/2"/>
                                          </p:val>
                                        </p:tav>
                                        <p:tav tm="100000">
                                          <p:val>
                                            <p:strVal val="#ppt_y"/>
                                          </p:val>
                                        </p:tav>
                                      </p:tavLst>
                                    </p:anim>
                                  </p:childTnLst>
                                </p:cTn>
                              </p:par>
                            </p:childTnLst>
                          </p:cTn>
                        </p:par>
                      </p:childTnLst>
                    </p:cTn>
                  </p:par>
                  <p:par>
                    <p:cTn fill="hold">
                      <p:stCondLst>
                        <p:cond delay="indefinite"/>
                      </p:stCondLst>
                      <p:childTnLst>
                        <p:par>
                          <p:cTn fill="hold">
                            <p:stCondLst>
                              <p:cond delay="0"/>
                            </p:stCondLst>
                            <p:childTnLst>
                              <p:par>
                                <p:cTn id="159" presetID="2" presetClass="entr" presetSubtype="12" fill="hold" grpId="0" nodeType="clickEffect">
                                  <p:childTnLst>
                                    <p:set>
                                      <p:cBhvr additive="base">
                                        <p:cTn id="160" dur="1" fill="hold">
                                          <p:stCondLst>
                                            <p:cond delay="0"/>
                                          </p:stCondLst>
                                        </p:cTn>
                                        <p:tgtEl>
                                          <p:spTgt spid="73">
                                            <p:txEl>
                                              <p:pRg st="39" end="55"/>
                                            </p:txEl>
                                          </p:spTgt>
                                        </p:tgtEl>
                                        <p:attrNameLst>
                                          <p:attrName>style.visibility</p:attrName>
                                        </p:attrNameLst>
                                      </p:cBhvr>
                                      <p:to>
                                        <p:strVal val="visible"/>
                                      </p:to>
                                    </p:set>
                                    <p:anim calcmode="lin" valueType="num">
                                      <p:cBhvr additive="base">
                                        <p:cTn id="161" dur="500" fill="hold"/>
                                        <p:tgtEl>
                                          <p:spTgt spid="73">
                                            <p:txEl>
                                              <p:pRg st="39" end="55"/>
                                            </p:txEl>
                                          </p:spTgt>
                                        </p:tgtEl>
                                        <p:attrNameLst>
                                          <p:attrName>ppt_x</p:attrName>
                                        </p:attrNameLst>
                                      </p:cBhvr>
                                      <p:tavLst>
                                        <p:tav tm="0">
                                          <p:val>
                                            <p:strVal val="0-#ppt_w/2"/>
                                          </p:val>
                                        </p:tav>
                                        <p:tav tm="100000">
                                          <p:val>
                                            <p:strVal val="#ppt_x"/>
                                          </p:val>
                                        </p:tav>
                                      </p:tavLst>
                                    </p:anim>
                                    <p:anim calcmode="lin" valueType="num">
                                      <p:cBhvr additive="base">
                                        <p:cTn id="162" dur="500" fill="hold"/>
                                        <p:tgtEl>
                                          <p:spTgt spid="73">
                                            <p:txEl>
                                              <p:pRg st="39" end="55"/>
                                            </p:txEl>
                                          </p:spTgt>
                                        </p:tgtEl>
                                        <p:attrNameLst>
                                          <p:attrName>ppt_y</p:attrName>
                                        </p:attrNameLst>
                                      </p:cBhvr>
                                      <p:tavLst>
                                        <p:tav tm="0">
                                          <p:val>
                                            <p:strVal val="1+#ppt_h/2"/>
                                          </p:val>
                                        </p:tav>
                                        <p:tav tm="100000">
                                          <p:val>
                                            <p:strVal val="#ppt_y"/>
                                          </p:val>
                                        </p:tav>
                                      </p:tavLst>
                                    </p:anim>
                                  </p:childTnLst>
                                </p:cTn>
                              </p:par>
                            </p:childTnLst>
                          </p:cTn>
                        </p:par>
                      </p:childTnLst>
                    </p:cTn>
                  </p:par>
                  <p:par>
                    <p:cTn fill="hold">
                      <p:stCondLst>
                        <p:cond delay="indefinite"/>
                      </p:stCondLst>
                      <p:childTnLst>
                        <p:par>
                          <p:cTn fill="hold">
                            <p:stCondLst>
                              <p:cond delay="0"/>
                            </p:stCondLst>
                            <p:childTnLst>
                              <p:par>
                                <p:cTn id="163" presetID="2" presetClass="entr" presetSubtype="12" fill="hold" grpId="0" nodeType="clickEffect">
                                  <p:childTnLst>
                                    <p:set>
                                      <p:cBhvr additive="base">
                                        <p:cTn id="164" dur="1" fill="hold">
                                          <p:stCondLst>
                                            <p:cond delay="0"/>
                                          </p:stCondLst>
                                        </p:cTn>
                                        <p:tgtEl>
                                          <p:spTgt spid="73">
                                            <p:txEl>
                                              <p:pRg st="55" end="65"/>
                                            </p:txEl>
                                          </p:spTgt>
                                        </p:tgtEl>
                                        <p:attrNameLst>
                                          <p:attrName>style.visibility</p:attrName>
                                        </p:attrNameLst>
                                      </p:cBhvr>
                                      <p:to>
                                        <p:strVal val="visible"/>
                                      </p:to>
                                    </p:set>
                                    <p:anim calcmode="lin" valueType="num">
                                      <p:cBhvr additive="base">
                                        <p:cTn id="165" dur="500" fill="hold"/>
                                        <p:tgtEl>
                                          <p:spTgt spid="73">
                                            <p:txEl>
                                              <p:pRg st="55" end="65"/>
                                            </p:txEl>
                                          </p:spTgt>
                                        </p:tgtEl>
                                        <p:attrNameLst>
                                          <p:attrName>ppt_x</p:attrName>
                                        </p:attrNameLst>
                                      </p:cBhvr>
                                      <p:tavLst>
                                        <p:tav tm="0">
                                          <p:val>
                                            <p:strVal val="0-#ppt_w/2"/>
                                          </p:val>
                                        </p:tav>
                                        <p:tav tm="100000">
                                          <p:val>
                                            <p:strVal val="#ppt_x"/>
                                          </p:val>
                                        </p:tav>
                                      </p:tavLst>
                                    </p:anim>
                                    <p:anim calcmode="lin" valueType="num">
                                      <p:cBhvr additive="base">
                                        <p:cTn id="166" dur="500" fill="hold"/>
                                        <p:tgtEl>
                                          <p:spTgt spid="73">
                                            <p:txEl>
                                              <p:pRg st="55" end="65"/>
                                            </p:txEl>
                                          </p:spTgt>
                                        </p:tgtEl>
                                        <p:attrNameLst>
                                          <p:attrName>ppt_y</p:attrName>
                                        </p:attrNameLst>
                                      </p:cBhvr>
                                      <p:tavLst>
                                        <p:tav tm="0">
                                          <p:val>
                                            <p:strVal val="1+#ppt_h/2"/>
                                          </p:val>
                                        </p:tav>
                                        <p:tav tm="100000">
                                          <p:val>
                                            <p:strVal val="#ppt_y"/>
                                          </p:val>
                                        </p:tav>
                                      </p:tavLst>
                                    </p:anim>
                                  </p:childTnLst>
                                </p:cTn>
                              </p:par>
                            </p:childTnLst>
                          </p:cTn>
                        </p:par>
                      </p:childTnLst>
                    </p:cTn>
                  </p:par>
                  <p:par>
                    <p:cTn fill="hold">
                      <p:stCondLst>
                        <p:cond delay="indefinite"/>
                      </p:stCondLst>
                      <p:childTnLst>
                        <p:par>
                          <p:cTn fill="hold">
                            <p:stCondLst>
                              <p:cond delay="0"/>
                            </p:stCondLst>
                            <p:childTnLst>
                              <p:par>
                                <p:cTn id="167" presetID="2" presetClass="entr" presetSubtype="12" fill="hold" grpId="0" nodeType="clickEffect">
                                  <p:childTnLst>
                                    <p:set>
                                      <p:cBhvr additive="base">
                                        <p:cTn id="168" dur="1" fill="hold">
                                          <p:stCondLst>
                                            <p:cond delay="0"/>
                                          </p:stCondLst>
                                        </p:cTn>
                                        <p:tgtEl>
                                          <p:spTgt spid="73">
                                            <p:txEl>
                                              <p:pRg st="65" end="75"/>
                                            </p:txEl>
                                          </p:spTgt>
                                        </p:tgtEl>
                                        <p:attrNameLst>
                                          <p:attrName>style.visibility</p:attrName>
                                        </p:attrNameLst>
                                      </p:cBhvr>
                                      <p:to>
                                        <p:strVal val="visible"/>
                                      </p:to>
                                    </p:set>
                                    <p:anim calcmode="lin" valueType="num">
                                      <p:cBhvr additive="base">
                                        <p:cTn id="169" dur="500" fill="hold"/>
                                        <p:tgtEl>
                                          <p:spTgt spid="73">
                                            <p:txEl>
                                              <p:pRg st="65" end="75"/>
                                            </p:txEl>
                                          </p:spTgt>
                                        </p:tgtEl>
                                        <p:attrNameLst>
                                          <p:attrName>ppt_x</p:attrName>
                                        </p:attrNameLst>
                                      </p:cBhvr>
                                      <p:tavLst>
                                        <p:tav tm="0">
                                          <p:val>
                                            <p:strVal val="0-#ppt_w/2"/>
                                          </p:val>
                                        </p:tav>
                                        <p:tav tm="100000">
                                          <p:val>
                                            <p:strVal val="#ppt_x"/>
                                          </p:val>
                                        </p:tav>
                                      </p:tavLst>
                                    </p:anim>
                                    <p:anim calcmode="lin" valueType="num">
                                      <p:cBhvr additive="base">
                                        <p:cTn id="170" dur="500" fill="hold"/>
                                        <p:tgtEl>
                                          <p:spTgt spid="73">
                                            <p:txEl>
                                              <p:pRg st="65" end="75"/>
                                            </p:txEl>
                                          </p:spTgt>
                                        </p:tgtEl>
                                        <p:attrNameLst>
                                          <p:attrName>ppt_y</p:attrName>
                                        </p:attrNameLst>
                                      </p:cBhvr>
                                      <p:tavLst>
                                        <p:tav tm="0">
                                          <p:val>
                                            <p:strVal val="1+#ppt_h/2"/>
                                          </p:val>
                                        </p:tav>
                                        <p:tav tm="100000">
                                          <p:val>
                                            <p:strVal val="#ppt_y"/>
                                          </p:val>
                                        </p:tav>
                                      </p:tavLst>
                                    </p:anim>
                                  </p:childTnLst>
                                </p:cTn>
                              </p:par>
                            </p:childTnLst>
                          </p:cTn>
                        </p:par>
                      </p:childTnLst>
                    </p:cTn>
                  </p:par>
                  <p:par>
                    <p:cTn fill="hold">
                      <p:stCondLst>
                        <p:cond delay="indefinite"/>
                      </p:stCondLst>
                      <p:childTnLst>
                        <p:par>
                          <p:cTn fill="hold">
                            <p:stCondLst>
                              <p:cond delay="0"/>
                            </p:stCondLst>
                            <p:childTnLst>
                              <p:par>
                                <p:cTn id="171" presetID="2" presetClass="entr" presetSubtype="12" fill="hold" grpId="0" nodeType="clickEffect">
                                  <p:childTnLst>
                                    <p:set>
                                      <p:cBhvr additive="base">
                                        <p:cTn id="172" dur="1" fill="hold">
                                          <p:stCondLst>
                                            <p:cond delay="0"/>
                                          </p:stCondLst>
                                        </p:cTn>
                                        <p:tgtEl>
                                          <p:spTgt spid="73">
                                            <p:txEl>
                                              <p:pRg st="75" end="89"/>
                                            </p:txEl>
                                          </p:spTgt>
                                        </p:tgtEl>
                                        <p:attrNameLst>
                                          <p:attrName>style.visibility</p:attrName>
                                        </p:attrNameLst>
                                      </p:cBhvr>
                                      <p:to>
                                        <p:strVal val="visible"/>
                                      </p:to>
                                    </p:set>
                                    <p:anim calcmode="lin" valueType="num">
                                      <p:cBhvr additive="base">
                                        <p:cTn id="173" dur="500" fill="hold"/>
                                        <p:tgtEl>
                                          <p:spTgt spid="73">
                                            <p:txEl>
                                              <p:pRg st="75" end="89"/>
                                            </p:txEl>
                                          </p:spTgt>
                                        </p:tgtEl>
                                        <p:attrNameLst>
                                          <p:attrName>ppt_x</p:attrName>
                                        </p:attrNameLst>
                                      </p:cBhvr>
                                      <p:tavLst>
                                        <p:tav tm="0">
                                          <p:val>
                                            <p:strVal val="0-#ppt_w/2"/>
                                          </p:val>
                                        </p:tav>
                                        <p:tav tm="100000">
                                          <p:val>
                                            <p:strVal val="#ppt_x"/>
                                          </p:val>
                                        </p:tav>
                                      </p:tavLst>
                                    </p:anim>
                                    <p:anim calcmode="lin" valueType="num">
                                      <p:cBhvr additive="base">
                                        <p:cTn id="174" dur="500" fill="hold"/>
                                        <p:tgtEl>
                                          <p:spTgt spid="73">
                                            <p:txEl>
                                              <p:pRg st="75" end="89"/>
                                            </p:txEl>
                                          </p:spTgt>
                                        </p:tgtEl>
                                        <p:attrNameLst>
                                          <p:attrName>ppt_y</p:attrName>
                                        </p:attrNameLst>
                                      </p:cBhvr>
                                      <p:tavLst>
                                        <p:tav tm="0">
                                          <p:val>
                                            <p:strVal val="1+#ppt_h/2"/>
                                          </p:val>
                                        </p:tav>
                                        <p:tav tm="100000">
                                          <p:val>
                                            <p:strVal val="#ppt_y"/>
                                          </p:val>
                                        </p:tav>
                                      </p:tavLst>
                                    </p:anim>
                                  </p:childTnLst>
                                </p:cTn>
                              </p:par>
                            </p:childTnLst>
                          </p:cTn>
                        </p:par>
                      </p:childTnLst>
                    </p:cTn>
                  </p:par>
                  <p:par>
                    <p:cTn fill="hold">
                      <p:stCondLst>
                        <p:cond delay="indefinite"/>
                      </p:stCondLst>
                      <p:childTnLst>
                        <p:par>
                          <p:cTn fill="hold">
                            <p:stCondLst>
                              <p:cond delay="0"/>
                            </p:stCondLst>
                            <p:childTnLst>
                              <p:par>
                                <p:cTn id="175" presetID="2" presetClass="entr" presetSubtype="12" fill="hold" grpId="0" nodeType="clickEffect">
                                  <p:childTnLst>
                                    <p:set>
                                      <p:cBhvr additive="base">
                                        <p:cTn id="176" dur="1" fill="hold">
                                          <p:stCondLst>
                                            <p:cond delay="0"/>
                                          </p:stCondLst>
                                        </p:cTn>
                                        <p:tgtEl>
                                          <p:spTgt spid="73">
                                            <p:txEl>
                                              <p:pRg st="89" end="100"/>
                                            </p:txEl>
                                          </p:spTgt>
                                        </p:tgtEl>
                                        <p:attrNameLst>
                                          <p:attrName>style.visibility</p:attrName>
                                        </p:attrNameLst>
                                      </p:cBhvr>
                                      <p:to>
                                        <p:strVal val="visible"/>
                                      </p:to>
                                    </p:set>
                                    <p:anim calcmode="lin" valueType="num">
                                      <p:cBhvr additive="base">
                                        <p:cTn id="177" dur="500" fill="hold"/>
                                        <p:tgtEl>
                                          <p:spTgt spid="73">
                                            <p:txEl>
                                              <p:pRg st="89" end="100"/>
                                            </p:txEl>
                                          </p:spTgt>
                                        </p:tgtEl>
                                        <p:attrNameLst>
                                          <p:attrName>ppt_x</p:attrName>
                                        </p:attrNameLst>
                                      </p:cBhvr>
                                      <p:tavLst>
                                        <p:tav tm="0">
                                          <p:val>
                                            <p:strVal val="0-#ppt_w/2"/>
                                          </p:val>
                                        </p:tav>
                                        <p:tav tm="100000">
                                          <p:val>
                                            <p:strVal val="#ppt_x"/>
                                          </p:val>
                                        </p:tav>
                                      </p:tavLst>
                                    </p:anim>
                                    <p:anim calcmode="lin" valueType="num">
                                      <p:cBhvr additive="base">
                                        <p:cTn id="178" dur="500" fill="hold"/>
                                        <p:tgtEl>
                                          <p:spTgt spid="73">
                                            <p:txEl>
                                              <p:pRg st="89" end="100"/>
                                            </p:txEl>
                                          </p:spTgt>
                                        </p:tgtEl>
                                        <p:attrNameLst>
                                          <p:attrName>ppt_y</p:attrName>
                                        </p:attrNameLst>
                                      </p:cBhvr>
                                      <p:tavLst>
                                        <p:tav tm="0">
                                          <p:val>
                                            <p:strVal val="1+#ppt_h/2"/>
                                          </p:val>
                                        </p:tav>
                                        <p:tav tm="100000">
                                          <p:val>
                                            <p:strVal val="#ppt_y"/>
                                          </p:val>
                                        </p:tav>
                                      </p:tavLst>
                                    </p:anim>
                                  </p:childTnLst>
                                </p:cTn>
                              </p:par>
                            </p:childTnLst>
                          </p:cTn>
                        </p:par>
                      </p:childTnLst>
                    </p:cTn>
                  </p:par>
                  <p:par>
                    <p:cTn fill="hold">
                      <p:stCondLst>
                        <p:cond delay="indefinite"/>
                      </p:stCondLst>
                      <p:childTnLst>
                        <p:par>
                          <p:cTn fill="hold">
                            <p:stCondLst>
                              <p:cond delay="0"/>
                            </p:stCondLst>
                            <p:childTnLst>
                              <p:par>
                                <p:cTn id="179" presetID="2" presetClass="entr" presetSubtype="12" fill="hold" grpId="0" nodeType="clickEffect">
                                  <p:childTnLst>
                                    <p:set>
                                      <p:cBhvr additive="base">
                                        <p:cTn id="180" dur="1" fill="hold">
                                          <p:stCondLst>
                                            <p:cond delay="0"/>
                                          </p:stCondLst>
                                        </p:cTn>
                                        <p:tgtEl>
                                          <p:spTgt spid="73">
                                            <p:txEl>
                                              <p:pRg st="100" end="110"/>
                                            </p:txEl>
                                          </p:spTgt>
                                        </p:tgtEl>
                                        <p:attrNameLst>
                                          <p:attrName>style.visibility</p:attrName>
                                        </p:attrNameLst>
                                      </p:cBhvr>
                                      <p:to>
                                        <p:strVal val="visible"/>
                                      </p:to>
                                    </p:set>
                                    <p:anim calcmode="lin" valueType="num">
                                      <p:cBhvr additive="base">
                                        <p:cTn id="181" dur="500" fill="hold"/>
                                        <p:tgtEl>
                                          <p:spTgt spid="73">
                                            <p:txEl>
                                              <p:pRg st="100" end="110"/>
                                            </p:txEl>
                                          </p:spTgt>
                                        </p:tgtEl>
                                        <p:attrNameLst>
                                          <p:attrName>ppt_x</p:attrName>
                                        </p:attrNameLst>
                                      </p:cBhvr>
                                      <p:tavLst>
                                        <p:tav tm="0">
                                          <p:val>
                                            <p:strVal val="0-#ppt_w/2"/>
                                          </p:val>
                                        </p:tav>
                                        <p:tav tm="100000">
                                          <p:val>
                                            <p:strVal val="#ppt_x"/>
                                          </p:val>
                                        </p:tav>
                                      </p:tavLst>
                                    </p:anim>
                                    <p:anim calcmode="lin" valueType="num">
                                      <p:cBhvr additive="base">
                                        <p:cTn id="182" dur="500" fill="hold"/>
                                        <p:tgtEl>
                                          <p:spTgt spid="73">
                                            <p:txEl>
                                              <p:pRg st="100" end="110"/>
                                            </p:txEl>
                                          </p:spTgt>
                                        </p:tgtEl>
                                        <p:attrNameLst>
                                          <p:attrName>ppt_y</p:attrName>
                                        </p:attrNameLst>
                                      </p:cBhvr>
                                      <p:tavLst>
                                        <p:tav tm="0">
                                          <p:val>
                                            <p:strVal val="1+#ppt_h/2"/>
                                          </p:val>
                                        </p:tav>
                                        <p:tav tm="100000">
                                          <p:val>
                                            <p:strVal val="#ppt_y"/>
                                          </p:val>
                                        </p:tav>
                                      </p:tavLst>
                                    </p:anim>
                                  </p:childTnLst>
                                </p:cTn>
                              </p:par>
                            </p:childTnLst>
                          </p:cTn>
                        </p:par>
                      </p:childTnLst>
                    </p:cTn>
                  </p:par>
                  <p:par>
                    <p:cTn fill="hold">
                      <p:stCondLst>
                        <p:cond delay="indefinite"/>
                      </p:stCondLst>
                      <p:childTnLst>
                        <p:par>
                          <p:cTn fill="hold">
                            <p:stCondLst>
                              <p:cond delay="0"/>
                            </p:stCondLst>
                            <p:childTnLst>
                              <p:par>
                                <p:cTn id="183" presetID="2" presetClass="entr" presetSubtype="12" fill="hold" grpId="0" nodeType="clickEffect">
                                  <p:childTnLst>
                                    <p:set>
                                      <p:cBhvr additive="base">
                                        <p:cTn id="184" dur="1" fill="hold">
                                          <p:stCondLst>
                                            <p:cond delay="0"/>
                                          </p:stCondLst>
                                        </p:cTn>
                                        <p:tgtEl>
                                          <p:spTgt spid="73">
                                            <p:txEl>
                                              <p:pRg st="110" end="121"/>
                                            </p:txEl>
                                          </p:spTgt>
                                        </p:tgtEl>
                                        <p:attrNameLst>
                                          <p:attrName>style.visibility</p:attrName>
                                        </p:attrNameLst>
                                      </p:cBhvr>
                                      <p:to>
                                        <p:strVal val="visible"/>
                                      </p:to>
                                    </p:set>
                                    <p:anim calcmode="lin" valueType="num">
                                      <p:cBhvr additive="base">
                                        <p:cTn id="185" dur="500" fill="hold"/>
                                        <p:tgtEl>
                                          <p:spTgt spid="73">
                                            <p:txEl>
                                              <p:pRg st="110" end="121"/>
                                            </p:txEl>
                                          </p:spTgt>
                                        </p:tgtEl>
                                        <p:attrNameLst>
                                          <p:attrName>ppt_x</p:attrName>
                                        </p:attrNameLst>
                                      </p:cBhvr>
                                      <p:tavLst>
                                        <p:tav tm="0">
                                          <p:val>
                                            <p:strVal val="0-#ppt_w/2"/>
                                          </p:val>
                                        </p:tav>
                                        <p:tav tm="100000">
                                          <p:val>
                                            <p:strVal val="#ppt_x"/>
                                          </p:val>
                                        </p:tav>
                                      </p:tavLst>
                                    </p:anim>
                                    <p:anim calcmode="lin" valueType="num">
                                      <p:cBhvr additive="base">
                                        <p:cTn id="186" dur="500" fill="hold"/>
                                        <p:tgtEl>
                                          <p:spTgt spid="73">
                                            <p:txEl>
                                              <p:pRg st="110" end="121"/>
                                            </p:txEl>
                                          </p:spTgt>
                                        </p:tgtEl>
                                        <p:attrNameLst>
                                          <p:attrName>ppt_y</p:attrName>
                                        </p:attrNameLst>
                                      </p:cBhvr>
                                      <p:tavLst>
                                        <p:tav tm="0">
                                          <p:val>
                                            <p:strVal val="1+#ppt_h/2"/>
                                          </p:val>
                                        </p:tav>
                                        <p:tav tm="100000">
                                          <p:val>
                                            <p:strVal val="#ppt_y"/>
                                          </p:val>
                                        </p:tav>
                                      </p:tavLst>
                                    </p:anim>
                                  </p:childTnLst>
                                </p:cTn>
                              </p:par>
                            </p:childTnLst>
                          </p:cTn>
                        </p:par>
                      </p:childTnLst>
                    </p:cTn>
                  </p:par>
                  <p:par>
                    <p:cTn fill="hold">
                      <p:stCondLst>
                        <p:cond delay="indefinite"/>
                      </p:stCondLst>
                      <p:childTnLst>
                        <p:par>
                          <p:cTn fill="hold">
                            <p:stCondLst>
                              <p:cond delay="0"/>
                            </p:stCondLst>
                            <p:childTnLst>
                              <p:par>
                                <p:cTn id="187" presetID="2" presetClass="entr" presetSubtype="12" fill="hold" grpId="0" nodeType="clickEffect">
                                  <p:childTnLst>
                                    <p:set>
                                      <p:cBhvr additive="base">
                                        <p:cTn id="188" dur="1" fill="hold">
                                          <p:stCondLst>
                                            <p:cond delay="0"/>
                                          </p:stCondLst>
                                        </p:cTn>
                                        <p:tgtEl>
                                          <p:spTgt spid="73">
                                            <p:txEl>
                                              <p:pRg st="121" end="129"/>
                                            </p:txEl>
                                          </p:spTgt>
                                        </p:tgtEl>
                                        <p:attrNameLst>
                                          <p:attrName>style.visibility</p:attrName>
                                        </p:attrNameLst>
                                      </p:cBhvr>
                                      <p:to>
                                        <p:strVal val="visible"/>
                                      </p:to>
                                    </p:set>
                                    <p:anim calcmode="lin" valueType="num">
                                      <p:cBhvr additive="base">
                                        <p:cTn id="189" dur="500" fill="hold"/>
                                        <p:tgtEl>
                                          <p:spTgt spid="73">
                                            <p:txEl>
                                              <p:pRg st="121" end="129"/>
                                            </p:txEl>
                                          </p:spTgt>
                                        </p:tgtEl>
                                        <p:attrNameLst>
                                          <p:attrName>ppt_x</p:attrName>
                                        </p:attrNameLst>
                                      </p:cBhvr>
                                      <p:tavLst>
                                        <p:tav tm="0">
                                          <p:val>
                                            <p:strVal val="0-#ppt_w/2"/>
                                          </p:val>
                                        </p:tav>
                                        <p:tav tm="100000">
                                          <p:val>
                                            <p:strVal val="#ppt_x"/>
                                          </p:val>
                                        </p:tav>
                                      </p:tavLst>
                                    </p:anim>
                                    <p:anim calcmode="lin" valueType="num">
                                      <p:cBhvr additive="base">
                                        <p:cTn id="190" dur="500" fill="hold"/>
                                        <p:tgtEl>
                                          <p:spTgt spid="73">
                                            <p:txEl>
                                              <p:pRg st="121" end="129"/>
                                            </p:txEl>
                                          </p:spTgt>
                                        </p:tgtEl>
                                        <p:attrNameLst>
                                          <p:attrName>ppt_y</p:attrName>
                                        </p:attrNameLst>
                                      </p:cBhvr>
                                      <p:tavLst>
                                        <p:tav tm="0">
                                          <p:val>
                                            <p:strVal val="1+#ppt_h/2"/>
                                          </p:val>
                                        </p:tav>
                                        <p:tav tm="100000">
                                          <p:val>
                                            <p:strVal val="#ppt_y"/>
                                          </p:val>
                                        </p:tav>
                                      </p:tavLst>
                                    </p:anim>
                                  </p:childTnLst>
                                </p:cTn>
                              </p:par>
                            </p:childTnLst>
                          </p:cTn>
                        </p:par>
                      </p:childTnLst>
                    </p:cTn>
                  </p:par>
                  <p:par>
                    <p:cTn fill="hold">
                      <p:stCondLst>
                        <p:cond delay="indefinite"/>
                      </p:stCondLst>
                      <p:childTnLst>
                        <p:par>
                          <p:cTn fill="hold">
                            <p:stCondLst>
                              <p:cond delay="0"/>
                            </p:stCondLst>
                            <p:childTnLst>
                              <p:par>
                                <p:cTn id="191" presetID="15" presetClass="entr" presetSubtype="0" fill="hold" grpId="1" nodeType="clickEffect">
                                  <p:childTnLst>
                                    <p:set>
                                      <p:cBhvr additive="base">
                                        <p:cTn id="192" dur="1" fill="hold">
                                          <p:stCondLst>
                                            <p:cond delay="0"/>
                                          </p:stCondLst>
                                        </p:cTn>
                                        <p:tgtEl>
                                          <p:spTgt spid="75"/>
                                        </p:tgtEl>
                                        <p:attrNameLst>
                                          <p:attrName>style.visibility</p:attrName>
                                        </p:attrNameLst>
                                      </p:cBhvr>
                                      <p:to>
                                        <p:strVal val="visible"/>
                                      </p:to>
                                    </p:set>
                                    <p:anim calcmode="lin" valueType="num">
                                      <p:cBhvr additive="base">
                                        <p:cTn id="193" dur="1000" fill="hold"/>
                                        <p:tgtEl>
                                          <p:spTgt spid="75"/>
                                        </p:tgtEl>
                                        <p:attrNameLst>
                                          <p:attrName>ppt_w</p:attrName>
                                        </p:attrNameLst>
                                      </p:cBhvr>
                                      <p:tavLst>
                                        <p:tav tm="0">
                                          <p:val>
                                            <p:fltVal val="0"/>
                                          </p:val>
                                        </p:tav>
                                        <p:tav tm="100000">
                                          <p:val>
                                            <p:strVal val="#ppt_w"/>
                                          </p:val>
                                        </p:tav>
                                      </p:tavLst>
                                    </p:anim>
                                    <p:anim calcmode="lin" valueType="num">
                                      <p:cBhvr additive="base">
                                        <p:cTn id="194" dur="1000" fill="hold"/>
                                        <p:tgtEl>
                                          <p:spTgt spid="75"/>
                                        </p:tgtEl>
                                        <p:attrNameLst>
                                          <p:attrName>ppt_h</p:attrName>
                                        </p:attrNameLst>
                                      </p:cBhvr>
                                      <p:tavLst>
                                        <p:tav tm="0">
                                          <p:val>
                                            <p:fltVal val="0"/>
                                          </p:val>
                                        </p:tav>
                                        <p:tav tm="100000">
                                          <p:val>
                                            <p:strVal val="#ppt_h"/>
                                          </p:val>
                                        </p:tav>
                                      </p:tavLst>
                                    </p:anim>
                                    <p:anim calcmode="lin" valueType="num">
                                      <p:cBhvr additive="base">
                                        <p:cTn id="195" dur="1000" fill="hold"/>
                                        <p:tgtEl>
                                          <p:spTgt spid="75"/>
                                        </p:tgtEl>
                                        <p:attrNameLst>
                                          <p:attrName>ppt_x</p:attrName>
                                        </p:attrNameLst>
                                      </p:cBhvr>
                                      <p:tavLst>
                                        <p:tav tm="0" fmla="#ppt_x+(cos(-2*pi*(1-$))*-#ppt_x-sin(-2*pi*(1-$))*(1-#ppt_y))*(1-$)">
                                          <p:val>
                                            <p:fltVal val="0"/>
                                          </p:val>
                                        </p:tav>
                                        <p:tav tm="100000">
                                          <p:val>
                                            <p:fltVal val="1"/>
                                          </p:val>
                                        </p:tav>
                                      </p:tavLst>
                                    </p:anim>
                                    <p:anim calcmode="lin" valueType="num">
                                      <p:cBhvr additive="base">
                                        <p:cTn id="196"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21.xml><?xml version="1.0" encoding="utf-8"?>
<p:sld xmlns:a="http://schemas.openxmlformats.org/drawingml/2006/main" xmlns:p="http://schemas.openxmlformats.org/presentationml/2006/main">
  <p:cSld>
    <p:spTree>
      <p:nvGrpSpPr>
        <p:cNvPr id="78" name=""/>
        <p:cNvGrpSpPr/>
        <p:nvPr/>
      </p:nvGrpSpPr>
      <p:grpSpPr>
        <a:xfrm>
          <a:off x="0" y="0"/>
          <a:ext cx="0" cy="0"/>
          <a:chOff x="0" y="0"/>
          <a:chExt cx="0" cy="0"/>
        </a:xfrm>
      </p:grpSpPr>
      <p:sp>
        <p:nvSpPr>
          <p:cNvPr id="79" name="Shape 2148"/>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C.供电电源主开关</a:t>
            </a:r>
            <a:endParaRPr/>
          </a:p>
        </p:txBody>
      </p:sp>
      <p:sp>
        <p:nvSpPr>
          <p:cNvPr id="80" name="Shape 2149"/>
          <p:cNvSpPr>
            <a:spLocks noGrp="true" noChangeShapeType="true"/>
          </p:cNvSpPr>
          <p:nvPr/>
        </p:nvSpPr>
        <p:spPr>
          <a:xfrm>
            <a:off x="457200" y="1752600"/>
            <a:ext cx="8001000" cy="4365625"/>
          </a:xfrm>
          <a:prstGeom prst="rect">
            <a:avLst/>
          </a:prstGeom>
          <a:noFill/>
        </p:spPr>
        <p:txBody>
          <a:bodyPr lIns="91440" tIns="45720" rIns="91440" bIns="45720">
            <a:spAutoFit/>
          </a:bodyPr>
          <a:lstStyle/>
          <a:p>
            <a:pPr lvl="0">
              <a:lnSpc>
                <a:spcPct val="90000"/>
              </a:lnSpc>
              <a:spcBef>
                <a:spcPct val="50000"/>
              </a:spcBef>
            </a:pPr>
            <a:r>
              <a:rPr lang="zh-CN" sz="2800">
                <a:latin typeface="Arial" charset="1"/>
                <a:ea typeface="楷体_GB2312" charset="-122"/>
              </a:rPr>
              <a:t>电源主开关是用来提供三相五线制交流电源。</a:t>
            </a:r>
            <a:endParaRPr/>
          </a:p>
          <a:p>
            <a:pPr lvl="0" indent="0">
              <a:lnSpc>
                <a:spcPct val="90000"/>
              </a:lnSpc>
              <a:spcBef>
                <a:spcPct val="50000"/>
              </a:spcBef>
              <a:buChar char="•"/>
            </a:pPr>
            <a:r>
              <a:rPr lang="zh-CN" sz="2800" b="false" i="false" u="none">
                <a:latin typeface="Arial" charset="1"/>
                <a:ea typeface="楷体_GB2312" charset="-122"/>
              </a:rPr>
              <a:t>每台电梯都应配备一只能够切断电梯供电电源的主开关</a:t>
            </a:r>
            <a:endParaRPr lang="en-US" sz="2800"/>
          </a:p>
          <a:p>
            <a:pPr lvl="0" indent="0">
              <a:lnSpc>
                <a:spcPct val="90000"/>
              </a:lnSpc>
              <a:spcBef>
                <a:spcPct val="50000"/>
              </a:spcBef>
              <a:buChar char="•"/>
            </a:pPr>
            <a:r>
              <a:rPr lang="zh-CN" sz="2800" b="false" i="false" u="none">
                <a:latin typeface="Arial" charset="1"/>
                <a:ea typeface="楷体_GB2312" charset="-122"/>
              </a:rPr>
              <a:t>主开关应安装在进入电梯机房入口处，能方便、迅速接近、便于操作的部位</a:t>
            </a:r>
            <a:endParaRPr lang="en-US" sz="2800"/>
          </a:p>
          <a:p>
            <a:pPr lvl="0" indent="0">
              <a:lnSpc>
                <a:spcPct val="90000"/>
              </a:lnSpc>
              <a:spcBef>
                <a:spcPct val="50000"/>
              </a:spcBef>
              <a:buChar char="•"/>
            </a:pPr>
            <a:r>
              <a:rPr lang="zh-CN" sz="2800" b="false" i="false" u="none">
                <a:latin typeface="Arial" charset="1"/>
                <a:ea typeface="楷体_GB2312" charset="-122"/>
              </a:rPr>
              <a:t>主开关把手应距离地面1.3~1.5</a:t>
            </a:r>
            <a:r>
              <a:rPr lang="en-US" sz="2800" b="false" i="false" u="none">
                <a:latin typeface="Arial" charset="1"/>
                <a:ea typeface="楷体_GB2312" charset="-122"/>
              </a:rPr>
              <a:t>m</a:t>
            </a:r>
            <a:endParaRPr lang="en-US" sz="2800"/>
          </a:p>
          <a:p>
            <a:pPr lvl="0" indent="0">
              <a:lnSpc>
                <a:spcPct val="130000"/>
              </a:lnSpc>
              <a:spcBef>
                <a:spcPct val="50000"/>
              </a:spcBef>
              <a:buChar char="•"/>
            </a:pPr>
            <a:r>
              <a:rPr lang="zh-CN" sz="2800" b="false" i="false" u="none">
                <a:latin typeface="Arial" charset="1"/>
                <a:ea typeface="楷体_GB2312" charset="-122"/>
              </a:rPr>
              <a:t>其容量应与电机参数相匹配。并应标有相应的编号和识别号，便于识别。</a:t>
            </a:r>
            <a:endParaRPr/>
          </a:p>
        </p:txBody>
      </p:sp>
      <p:sp>
        <p:nvSpPr>
          <p:cNvPr id="81"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82"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hildTnLst>
                              <p:par>
                                <p:cTn id="197" presetID="17" presetClass="entr" presetSubtype="8" fill="hold" grpId="0" nodeType="clickEffect">
                                  <p:childTnLst>
                                    <p:set>
                                      <p:cBhvr additive="base">
                                        <p:cTn id="198" dur="1" fill="hold">
                                          <p:stCondLst>
                                            <p:cond delay="0"/>
                                          </p:stCondLst>
                                        </p:cTn>
                                        <p:tgtEl>
                                          <p:spTgt spid="80">
                                            <p:txEl>
                                              <p:pRg st="0" end="21"/>
                                            </p:txEl>
                                          </p:spTgt>
                                        </p:tgtEl>
                                        <p:attrNameLst>
                                          <p:attrName>style.visibility</p:attrName>
                                        </p:attrNameLst>
                                      </p:cBhvr>
                                      <p:to>
                                        <p:strVal val="visible"/>
                                      </p:to>
                                    </p:set>
                                    <p:anim calcmode="lin" valueType="num">
                                      <p:cBhvr additive="base">
                                        <p:cTn id="199" dur="500" fill="hold"/>
                                        <p:tgtEl>
                                          <p:spTgt spid="80">
                                            <p:txEl>
                                              <p:pRg st="0" end="21"/>
                                            </p:txEl>
                                          </p:spTgt>
                                        </p:tgtEl>
                                        <p:attrNameLst>
                                          <p:attrName>ppt_x</p:attrName>
                                        </p:attrNameLst>
                                      </p:cBhvr>
                                      <p:tavLst>
                                        <p:tav tm="0">
                                          <p:val>
                                            <p:strVal val="#ppt_x-#ppt_w/2"/>
                                          </p:val>
                                        </p:tav>
                                        <p:tav tm="100000">
                                          <p:val>
                                            <p:strVal val="#ppt_x"/>
                                          </p:val>
                                        </p:tav>
                                      </p:tavLst>
                                    </p:anim>
                                    <p:anim calcmode="lin" valueType="num">
                                      <p:cBhvr additive="base">
                                        <p:cTn id="200" dur="500" fill="hold"/>
                                        <p:tgtEl>
                                          <p:spTgt spid="80">
                                            <p:txEl>
                                              <p:pRg st="0" end="21"/>
                                            </p:txEl>
                                          </p:spTgt>
                                        </p:tgtEl>
                                        <p:attrNameLst>
                                          <p:attrName>ppt_y</p:attrName>
                                        </p:attrNameLst>
                                      </p:cBhvr>
                                      <p:tavLst>
                                        <p:tav tm="0">
                                          <p:val>
                                            <p:strVal val="#ppt_y"/>
                                          </p:val>
                                        </p:tav>
                                        <p:tav tm="100000">
                                          <p:val>
                                            <p:strVal val="#ppt_y"/>
                                          </p:val>
                                        </p:tav>
                                      </p:tavLst>
                                    </p:anim>
                                    <p:anim calcmode="lin" valueType="num">
                                      <p:cBhvr additive="base">
                                        <p:cTn id="201" dur="500" fill="hold"/>
                                        <p:tgtEl>
                                          <p:spTgt spid="80">
                                            <p:txEl>
                                              <p:pRg st="0" end="21"/>
                                            </p:txEl>
                                          </p:spTgt>
                                        </p:tgtEl>
                                        <p:attrNameLst>
                                          <p:attrName>ppt_w</p:attrName>
                                        </p:attrNameLst>
                                      </p:cBhvr>
                                      <p:tavLst>
                                        <p:tav tm="0">
                                          <p:val>
                                            <p:fltVal val="0"/>
                                          </p:val>
                                        </p:tav>
                                        <p:tav tm="100000">
                                          <p:val>
                                            <p:strVal val="#ppt_w"/>
                                          </p:val>
                                        </p:tav>
                                      </p:tavLst>
                                    </p:anim>
                                    <p:anim calcmode="lin" valueType="num">
                                      <p:cBhvr additive="base">
                                        <p:cTn id="202" dur="500" fill="hold"/>
                                        <p:tgtEl>
                                          <p:spTgt spid="80">
                                            <p:txEl>
                                              <p:pRg st="0" end="21"/>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203" presetID="17" presetClass="entr" presetSubtype="8" fill="hold" grpId="0" nodeType="clickEffect">
                                  <p:childTnLst>
                                    <p:set>
                                      <p:cBhvr additive="base">
                                        <p:cTn id="204" dur="1" fill="hold">
                                          <p:stCondLst>
                                            <p:cond delay="0"/>
                                          </p:stCondLst>
                                        </p:cTn>
                                        <p:tgtEl>
                                          <p:spTgt spid="80">
                                            <p:txEl>
                                              <p:pRg st="21" end="46"/>
                                            </p:txEl>
                                          </p:spTgt>
                                        </p:tgtEl>
                                        <p:attrNameLst>
                                          <p:attrName>style.visibility</p:attrName>
                                        </p:attrNameLst>
                                      </p:cBhvr>
                                      <p:to>
                                        <p:strVal val="visible"/>
                                      </p:to>
                                    </p:set>
                                    <p:anim calcmode="lin" valueType="num">
                                      <p:cBhvr additive="base">
                                        <p:cTn id="205" dur="500" fill="hold"/>
                                        <p:tgtEl>
                                          <p:spTgt spid="80">
                                            <p:txEl>
                                              <p:pRg st="21" end="46"/>
                                            </p:txEl>
                                          </p:spTgt>
                                        </p:tgtEl>
                                        <p:attrNameLst>
                                          <p:attrName>ppt_x</p:attrName>
                                        </p:attrNameLst>
                                      </p:cBhvr>
                                      <p:tavLst>
                                        <p:tav tm="0">
                                          <p:val>
                                            <p:strVal val="#ppt_x-#ppt_w/2"/>
                                          </p:val>
                                        </p:tav>
                                        <p:tav tm="100000">
                                          <p:val>
                                            <p:strVal val="#ppt_x"/>
                                          </p:val>
                                        </p:tav>
                                      </p:tavLst>
                                    </p:anim>
                                    <p:anim calcmode="lin" valueType="num">
                                      <p:cBhvr additive="base">
                                        <p:cTn id="206" dur="500" fill="hold"/>
                                        <p:tgtEl>
                                          <p:spTgt spid="80">
                                            <p:txEl>
                                              <p:pRg st="21" end="46"/>
                                            </p:txEl>
                                          </p:spTgt>
                                        </p:tgtEl>
                                        <p:attrNameLst>
                                          <p:attrName>ppt_y</p:attrName>
                                        </p:attrNameLst>
                                      </p:cBhvr>
                                      <p:tavLst>
                                        <p:tav tm="0">
                                          <p:val>
                                            <p:strVal val="#ppt_y"/>
                                          </p:val>
                                        </p:tav>
                                        <p:tav tm="100000">
                                          <p:val>
                                            <p:strVal val="#ppt_y"/>
                                          </p:val>
                                        </p:tav>
                                      </p:tavLst>
                                    </p:anim>
                                    <p:anim calcmode="lin" valueType="num">
                                      <p:cBhvr additive="base">
                                        <p:cTn id="207" dur="500" fill="hold"/>
                                        <p:tgtEl>
                                          <p:spTgt spid="80">
                                            <p:txEl>
                                              <p:pRg st="21" end="46"/>
                                            </p:txEl>
                                          </p:spTgt>
                                        </p:tgtEl>
                                        <p:attrNameLst>
                                          <p:attrName>ppt_w</p:attrName>
                                        </p:attrNameLst>
                                      </p:cBhvr>
                                      <p:tavLst>
                                        <p:tav tm="0">
                                          <p:val>
                                            <p:fltVal val="0"/>
                                          </p:val>
                                        </p:tav>
                                        <p:tav tm="100000">
                                          <p:val>
                                            <p:strVal val="#ppt_w"/>
                                          </p:val>
                                        </p:tav>
                                      </p:tavLst>
                                    </p:anim>
                                    <p:anim calcmode="lin" valueType="num">
                                      <p:cBhvr additive="base">
                                        <p:cTn id="208" dur="500" fill="hold"/>
                                        <p:tgtEl>
                                          <p:spTgt spid="80">
                                            <p:txEl>
                                              <p:pRg st="21" end="46"/>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209" presetID="17" presetClass="entr" presetSubtype="8" fill="hold" grpId="0" nodeType="clickEffect">
                                  <p:childTnLst>
                                    <p:set>
                                      <p:cBhvr additive="base">
                                        <p:cTn id="210" dur="1" fill="hold">
                                          <p:stCondLst>
                                            <p:cond delay="0"/>
                                          </p:stCondLst>
                                        </p:cTn>
                                        <p:tgtEl>
                                          <p:spTgt spid="80">
                                            <p:txEl>
                                              <p:pRg st="46" end="80"/>
                                            </p:txEl>
                                          </p:spTgt>
                                        </p:tgtEl>
                                        <p:attrNameLst>
                                          <p:attrName>style.visibility</p:attrName>
                                        </p:attrNameLst>
                                      </p:cBhvr>
                                      <p:to>
                                        <p:strVal val="visible"/>
                                      </p:to>
                                    </p:set>
                                    <p:anim calcmode="lin" valueType="num">
                                      <p:cBhvr additive="base">
                                        <p:cTn id="211" dur="500" fill="hold"/>
                                        <p:tgtEl>
                                          <p:spTgt spid="80">
                                            <p:txEl>
                                              <p:pRg st="46" end="80"/>
                                            </p:txEl>
                                          </p:spTgt>
                                        </p:tgtEl>
                                        <p:attrNameLst>
                                          <p:attrName>ppt_x</p:attrName>
                                        </p:attrNameLst>
                                      </p:cBhvr>
                                      <p:tavLst>
                                        <p:tav tm="0">
                                          <p:val>
                                            <p:strVal val="#ppt_x-#ppt_w/2"/>
                                          </p:val>
                                        </p:tav>
                                        <p:tav tm="100000">
                                          <p:val>
                                            <p:strVal val="#ppt_x"/>
                                          </p:val>
                                        </p:tav>
                                      </p:tavLst>
                                    </p:anim>
                                    <p:anim calcmode="lin" valueType="num">
                                      <p:cBhvr additive="base">
                                        <p:cTn id="212" dur="500" fill="hold"/>
                                        <p:tgtEl>
                                          <p:spTgt spid="80">
                                            <p:txEl>
                                              <p:pRg st="46" end="80"/>
                                            </p:txEl>
                                          </p:spTgt>
                                        </p:tgtEl>
                                        <p:attrNameLst>
                                          <p:attrName>ppt_y</p:attrName>
                                        </p:attrNameLst>
                                      </p:cBhvr>
                                      <p:tavLst>
                                        <p:tav tm="0">
                                          <p:val>
                                            <p:strVal val="#ppt_y"/>
                                          </p:val>
                                        </p:tav>
                                        <p:tav tm="100000">
                                          <p:val>
                                            <p:strVal val="#ppt_y"/>
                                          </p:val>
                                        </p:tav>
                                      </p:tavLst>
                                    </p:anim>
                                    <p:anim calcmode="lin" valueType="num">
                                      <p:cBhvr additive="base">
                                        <p:cTn id="213" dur="500" fill="hold"/>
                                        <p:tgtEl>
                                          <p:spTgt spid="80">
                                            <p:txEl>
                                              <p:pRg st="46" end="80"/>
                                            </p:txEl>
                                          </p:spTgt>
                                        </p:tgtEl>
                                        <p:attrNameLst>
                                          <p:attrName>ppt_w</p:attrName>
                                        </p:attrNameLst>
                                      </p:cBhvr>
                                      <p:tavLst>
                                        <p:tav tm="0">
                                          <p:val>
                                            <p:fltVal val="0"/>
                                          </p:val>
                                        </p:tav>
                                        <p:tav tm="100000">
                                          <p:val>
                                            <p:strVal val="#ppt_w"/>
                                          </p:val>
                                        </p:tav>
                                      </p:tavLst>
                                    </p:anim>
                                    <p:anim calcmode="lin" valueType="num">
                                      <p:cBhvr additive="base">
                                        <p:cTn id="214" dur="500" fill="hold"/>
                                        <p:tgtEl>
                                          <p:spTgt spid="80">
                                            <p:txEl>
                                              <p:pRg st="46" end="80"/>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215" presetID="17" presetClass="entr" presetSubtype="8" fill="hold" grpId="0" nodeType="clickEffect">
                                  <p:childTnLst>
                                    <p:set>
                                      <p:cBhvr additive="base">
                                        <p:cTn id="216" dur="1" fill="hold">
                                          <p:stCondLst>
                                            <p:cond delay="0"/>
                                          </p:stCondLst>
                                        </p:cTn>
                                        <p:tgtEl>
                                          <p:spTgt spid="80">
                                            <p:txEl>
                                              <p:pRg st="80" end="99"/>
                                            </p:txEl>
                                          </p:spTgt>
                                        </p:tgtEl>
                                        <p:attrNameLst>
                                          <p:attrName>style.visibility</p:attrName>
                                        </p:attrNameLst>
                                      </p:cBhvr>
                                      <p:to>
                                        <p:strVal val="visible"/>
                                      </p:to>
                                    </p:set>
                                    <p:anim calcmode="lin" valueType="num">
                                      <p:cBhvr additive="base">
                                        <p:cTn id="217" dur="500" fill="hold"/>
                                        <p:tgtEl>
                                          <p:spTgt spid="80">
                                            <p:txEl>
                                              <p:pRg st="80" end="99"/>
                                            </p:txEl>
                                          </p:spTgt>
                                        </p:tgtEl>
                                        <p:attrNameLst>
                                          <p:attrName>ppt_x</p:attrName>
                                        </p:attrNameLst>
                                      </p:cBhvr>
                                      <p:tavLst>
                                        <p:tav tm="0">
                                          <p:val>
                                            <p:strVal val="#ppt_x-#ppt_w/2"/>
                                          </p:val>
                                        </p:tav>
                                        <p:tav tm="100000">
                                          <p:val>
                                            <p:strVal val="#ppt_x"/>
                                          </p:val>
                                        </p:tav>
                                      </p:tavLst>
                                    </p:anim>
                                    <p:anim calcmode="lin" valueType="num">
                                      <p:cBhvr additive="base">
                                        <p:cTn id="218" dur="500" fill="hold"/>
                                        <p:tgtEl>
                                          <p:spTgt spid="80">
                                            <p:txEl>
                                              <p:pRg st="80" end="99"/>
                                            </p:txEl>
                                          </p:spTgt>
                                        </p:tgtEl>
                                        <p:attrNameLst>
                                          <p:attrName>ppt_y</p:attrName>
                                        </p:attrNameLst>
                                      </p:cBhvr>
                                      <p:tavLst>
                                        <p:tav tm="0">
                                          <p:val>
                                            <p:strVal val="#ppt_y"/>
                                          </p:val>
                                        </p:tav>
                                        <p:tav tm="100000">
                                          <p:val>
                                            <p:strVal val="#ppt_y"/>
                                          </p:val>
                                        </p:tav>
                                      </p:tavLst>
                                    </p:anim>
                                    <p:anim calcmode="lin" valueType="num">
                                      <p:cBhvr additive="base">
                                        <p:cTn id="219" dur="500" fill="hold"/>
                                        <p:tgtEl>
                                          <p:spTgt spid="80">
                                            <p:txEl>
                                              <p:pRg st="80" end="99"/>
                                            </p:txEl>
                                          </p:spTgt>
                                        </p:tgtEl>
                                        <p:attrNameLst>
                                          <p:attrName>ppt_w</p:attrName>
                                        </p:attrNameLst>
                                      </p:cBhvr>
                                      <p:tavLst>
                                        <p:tav tm="0">
                                          <p:val>
                                            <p:fltVal val="0"/>
                                          </p:val>
                                        </p:tav>
                                        <p:tav tm="100000">
                                          <p:val>
                                            <p:strVal val="#ppt_w"/>
                                          </p:val>
                                        </p:tav>
                                      </p:tavLst>
                                    </p:anim>
                                    <p:anim calcmode="lin" valueType="num">
                                      <p:cBhvr additive="base">
                                        <p:cTn id="220" dur="500" fill="hold"/>
                                        <p:tgtEl>
                                          <p:spTgt spid="80">
                                            <p:txEl>
                                              <p:pRg st="80" end="99"/>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221" presetID="17" presetClass="entr" presetSubtype="8" fill="hold" grpId="0" nodeType="clickEffect">
                                  <p:childTnLst>
                                    <p:set>
                                      <p:cBhvr additive="base">
                                        <p:cTn id="222" dur="1" fill="hold">
                                          <p:stCondLst>
                                            <p:cond delay="0"/>
                                          </p:stCondLst>
                                        </p:cTn>
                                        <p:tgtEl>
                                          <p:spTgt spid="80">
                                            <p:txEl>
                                              <p:pRg st="99" end="132"/>
                                            </p:txEl>
                                          </p:spTgt>
                                        </p:tgtEl>
                                        <p:attrNameLst>
                                          <p:attrName>style.visibility</p:attrName>
                                        </p:attrNameLst>
                                      </p:cBhvr>
                                      <p:to>
                                        <p:strVal val="visible"/>
                                      </p:to>
                                    </p:set>
                                    <p:anim calcmode="lin" valueType="num">
                                      <p:cBhvr additive="base">
                                        <p:cTn id="223" dur="500" fill="hold"/>
                                        <p:tgtEl>
                                          <p:spTgt spid="80">
                                            <p:txEl>
                                              <p:pRg st="99" end="132"/>
                                            </p:txEl>
                                          </p:spTgt>
                                        </p:tgtEl>
                                        <p:attrNameLst>
                                          <p:attrName>ppt_x</p:attrName>
                                        </p:attrNameLst>
                                      </p:cBhvr>
                                      <p:tavLst>
                                        <p:tav tm="0">
                                          <p:val>
                                            <p:strVal val="#ppt_x-#ppt_w/2"/>
                                          </p:val>
                                        </p:tav>
                                        <p:tav tm="100000">
                                          <p:val>
                                            <p:strVal val="#ppt_x"/>
                                          </p:val>
                                        </p:tav>
                                      </p:tavLst>
                                    </p:anim>
                                    <p:anim calcmode="lin" valueType="num">
                                      <p:cBhvr additive="base">
                                        <p:cTn id="224" dur="500" fill="hold"/>
                                        <p:tgtEl>
                                          <p:spTgt spid="80">
                                            <p:txEl>
                                              <p:pRg st="99" end="132"/>
                                            </p:txEl>
                                          </p:spTgt>
                                        </p:tgtEl>
                                        <p:attrNameLst>
                                          <p:attrName>ppt_y</p:attrName>
                                        </p:attrNameLst>
                                      </p:cBhvr>
                                      <p:tavLst>
                                        <p:tav tm="0">
                                          <p:val>
                                            <p:strVal val="#ppt_y"/>
                                          </p:val>
                                        </p:tav>
                                        <p:tav tm="100000">
                                          <p:val>
                                            <p:strVal val="#ppt_y"/>
                                          </p:val>
                                        </p:tav>
                                      </p:tavLst>
                                    </p:anim>
                                    <p:anim calcmode="lin" valueType="num">
                                      <p:cBhvr additive="base">
                                        <p:cTn id="225" dur="500" fill="hold"/>
                                        <p:tgtEl>
                                          <p:spTgt spid="80">
                                            <p:txEl>
                                              <p:pRg st="99" end="132"/>
                                            </p:txEl>
                                          </p:spTgt>
                                        </p:tgtEl>
                                        <p:attrNameLst>
                                          <p:attrName>ppt_w</p:attrName>
                                        </p:attrNameLst>
                                      </p:cBhvr>
                                      <p:tavLst>
                                        <p:tav tm="0">
                                          <p:val>
                                            <p:fltVal val="0"/>
                                          </p:val>
                                        </p:tav>
                                        <p:tav tm="100000">
                                          <p:val>
                                            <p:strVal val="#ppt_w"/>
                                          </p:val>
                                        </p:tav>
                                      </p:tavLst>
                                    </p:anim>
                                    <p:anim calcmode="lin" valueType="num">
                                      <p:cBhvr additive="base">
                                        <p:cTn id="226" dur="500" fill="hold"/>
                                        <p:tgtEl>
                                          <p:spTgt spid="80">
                                            <p:txEl>
                                              <p:pRg st="99" end="13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22.xml><?xml version="1.0" encoding="utf-8"?>
<p:sld xmlns:a="http://schemas.openxmlformats.org/drawingml/2006/main" xmlns:p="http://schemas.openxmlformats.org/presentationml/2006/main">
  <p:cSld>
    <p:spTree>
      <p:nvGrpSpPr>
        <p:cNvPr id="83" name=""/>
        <p:cNvGrpSpPr/>
        <p:nvPr/>
      </p:nvGrpSpPr>
      <p:grpSpPr>
        <a:xfrm>
          <a:off x="0" y="0"/>
          <a:ext cx="0" cy="0"/>
          <a:chOff x="0" y="0"/>
          <a:chExt cx="0" cy="0"/>
        </a:xfrm>
      </p:grpSpPr>
      <p:sp>
        <p:nvSpPr>
          <p:cNvPr id="84" name="Shape 2152"/>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电源主开关的要求</a:t>
            </a:r>
            <a:endParaRPr/>
          </a:p>
        </p:txBody>
      </p:sp>
      <p:sp>
        <p:nvSpPr>
          <p:cNvPr id="85" name="Shape 2153"/>
          <p:cNvSpPr>
            <a:spLocks noGrp="true" noChangeShapeType="true"/>
          </p:cNvSpPr>
          <p:nvPr/>
        </p:nvSpPr>
        <p:spPr>
          <a:xfrm>
            <a:off x="914400" y="1752600"/>
            <a:ext cx="7315200" cy="4483100"/>
          </a:xfrm>
          <a:prstGeom prst="rect">
            <a:avLst/>
          </a:prstGeom>
          <a:noFill/>
        </p:spPr>
        <p:txBody>
          <a:bodyPr lIns="91440" tIns="45720" rIns="91440" bIns="45720">
            <a:spAutoFit/>
          </a:bodyPr>
          <a:lstStyle/>
          <a:p>
            <a:pPr lvl="0" indent="0">
              <a:buFont typeface="Webdings" charset="2"/>
              <a:buChar char="&lt;"/>
            </a:pPr>
            <a:r>
              <a:rPr lang="zh-CN" sz="2800" b="false" i="false" u="none">
                <a:latin typeface="Arial" charset="1"/>
                <a:ea typeface="楷体_GB2312" charset="-122"/>
              </a:rPr>
              <a:t>要求接线应良好、可靠、无松动，零线与地线应始终分开。</a:t>
            </a:r>
            <a:endParaRPr lang="en-US" sz="2800"/>
          </a:p>
          <a:p>
            <a:pPr lvl="0" indent="0">
              <a:buFont typeface="Webdings" charset="2"/>
              <a:buChar char="&lt;"/>
            </a:pPr>
            <a:r>
              <a:rPr lang="zh-CN" sz="2800" b="false" i="false" u="none">
                <a:latin typeface="Arial" charset="1"/>
                <a:ea typeface="楷体_GB2312" charset="-122"/>
              </a:rPr>
              <a:t>动力电源线要求采用三相五线供电，线电压为380</a:t>
            </a:r>
            <a:r>
              <a:rPr lang="en-US" sz="2800" b="false" i="false" u="none">
                <a:latin typeface="Arial" charset="1"/>
                <a:ea typeface="楷体_GB2312" charset="-122"/>
              </a:rPr>
              <a:t>V，</a:t>
            </a:r>
            <a:r>
              <a:rPr lang="zh-CN" sz="2800" b="false" i="false" u="none">
                <a:latin typeface="Arial" charset="1"/>
                <a:ea typeface="楷体_GB2312" charset="-122"/>
              </a:rPr>
              <a:t>其波动范围应</a:t>
            </a:r>
            <a:r>
              <a:rPr lang="zh-CN" sz="2800" b="false" i="false" u="none">
                <a:latin typeface="楷体_GB2312" charset="-122"/>
                <a:ea typeface="楷体_GB2312" charset="-122"/>
              </a:rPr>
              <a:t>≤</a:t>
            </a:r>
            <a:r>
              <a:rPr lang="zh-CN" sz="2800" b="false" i="false" u="none">
                <a:latin typeface="Arial" charset="1"/>
                <a:ea typeface="楷体_GB2312" charset="-122"/>
              </a:rPr>
              <a:t>±7%，</a:t>
            </a:r>
            <a:endParaRPr lang="en-US" sz="2800"/>
          </a:p>
          <a:p>
            <a:pPr lvl="0" indent="0">
              <a:buFont typeface="Webdings" charset="2"/>
              <a:buChar char="&lt;"/>
            </a:pPr>
            <a:r>
              <a:rPr lang="zh-CN" sz="2800" b="false" i="false" u="none">
                <a:latin typeface="Arial" charset="1"/>
                <a:ea typeface="楷体_GB2312" charset="-122"/>
              </a:rPr>
              <a:t>供电电源线应由变配电室通过电缆或架空线明暗管方式</a:t>
            </a:r>
            <a:r>
              <a:rPr lang="zh-CN" sz="2800" b="true" i="false" u="none">
                <a:solidFill>
                  <a:srgbClr val="FF0000"/>
                </a:solidFill>
                <a:latin typeface="Arial" charset="1"/>
                <a:ea typeface="楷体_GB2312" charset="-122"/>
              </a:rPr>
              <a:t>直接</a:t>
            </a:r>
            <a:r>
              <a:rPr lang="zh-CN" sz="2800" b="false" i="false" u="none">
                <a:latin typeface="Arial" charset="1"/>
                <a:ea typeface="楷体_GB2312" charset="-122"/>
              </a:rPr>
              <a:t>输送到电梯机房的电源进户板上。绝缘必须良好。</a:t>
            </a:r>
            <a:endParaRPr lang="en-US" sz="2800"/>
          </a:p>
          <a:p>
            <a:pPr lvl="0" indent="0">
              <a:buFont typeface="Webdings" charset="2"/>
              <a:buChar char="&lt;"/>
            </a:pPr>
            <a:r>
              <a:rPr lang="zh-CN" sz="2800" b="false" i="false" u="none">
                <a:latin typeface="Arial" charset="1"/>
                <a:ea typeface="楷体_GB2312" charset="-122"/>
              </a:rPr>
              <a:t>接地线必须采用黄绿双色绝缘线，并确保接地良好，接地电阻应</a:t>
            </a:r>
            <a:r>
              <a:rPr lang="zh-CN" sz="2800" b="false" i="false" u="none">
                <a:latin typeface="楷体_GB2312" charset="-122"/>
                <a:ea typeface="楷体_GB2312" charset="-122"/>
              </a:rPr>
              <a:t>≤</a:t>
            </a:r>
            <a:r>
              <a:rPr lang="zh-CN" sz="2800" b="false" i="false" u="none">
                <a:latin typeface="Arial" charset="1"/>
                <a:ea typeface="楷体_GB2312" charset="-122"/>
              </a:rPr>
              <a:t>4</a:t>
            </a:r>
            <a:r>
              <a:rPr lang="en-US" sz="2800" b="false" i="false" u="none">
                <a:latin typeface="楷体_GB2312" charset="-122"/>
                <a:ea typeface="楷体_GB2312" charset="-122"/>
              </a:rPr>
              <a:t>Ω</a:t>
            </a:r>
            <a:r>
              <a:rPr lang="en-US" sz="2800" b="false" i="false" u="none">
                <a:latin typeface="Arial" charset="1"/>
                <a:ea typeface="楷体_GB2312" charset="-122"/>
              </a:rPr>
              <a:t>。</a:t>
            </a:r>
            <a:endParaRPr lang="en-US" sz="2800"/>
          </a:p>
          <a:p>
            <a:pPr lvl="0">
              <a:spcBef>
                <a:spcPct val="50000"/>
              </a:spcBef>
            </a:pPr>
            <a:endParaRPr/>
          </a:p>
        </p:txBody>
      </p:sp>
      <p:sp>
        <p:nvSpPr>
          <p:cNvPr id="86"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87"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88" name=""/>
        <p:cNvGrpSpPr/>
        <p:nvPr/>
      </p:nvGrpSpPr>
      <p:grpSpPr>
        <a:xfrm>
          <a:off x="0" y="0"/>
          <a:ext cx="0" cy="0"/>
          <a:chOff x="0" y="0"/>
          <a:chExt cx="0" cy="0"/>
        </a:xfrm>
      </p:grpSpPr>
      <p:sp>
        <p:nvSpPr>
          <p:cNvPr id="89" name="Shape 2156"/>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主电源开关操作中不应切断下列电路</a:t>
            </a:r>
            <a:endParaRPr/>
          </a:p>
        </p:txBody>
      </p:sp>
      <p:sp>
        <p:nvSpPr>
          <p:cNvPr id="90" name="Shape 2157"/>
          <p:cNvSpPr>
            <a:spLocks noGrp="true" noChangeShapeType="true"/>
          </p:cNvSpPr>
          <p:nvPr/>
        </p:nvSpPr>
        <p:spPr>
          <a:xfrm>
            <a:off x="685800" y="2362200"/>
            <a:ext cx="3810000" cy="2835275"/>
          </a:xfrm>
          <a:prstGeom prst="rect">
            <a:avLst/>
          </a:prstGeom>
          <a:noFill/>
        </p:spPr>
        <p:txBody>
          <a:bodyPr lIns="91440" tIns="45720" rIns="91440" bIns="45720">
            <a:spAutoFit/>
          </a:bodyPr>
          <a:lstStyle/>
          <a:p>
            <a:pPr lvl="0" indent="0">
              <a:buFont typeface="Wingdings" charset="2"/>
              <a:buChar char="Ø"/>
            </a:pPr>
            <a:r>
              <a:rPr lang="zh-CN" sz="3000" b="false" i="false" u="none">
                <a:latin typeface="Arial" charset="1"/>
                <a:ea typeface="楷体_GB2312" charset="-122"/>
              </a:rPr>
              <a:t>轿厢照明及通风</a:t>
            </a:r>
            <a:endParaRPr lang="en-US" sz="3000"/>
          </a:p>
          <a:p>
            <a:pPr lvl="0" indent="0">
              <a:buFont typeface="Wingdings" charset="2"/>
              <a:buChar char="Ø"/>
            </a:pPr>
            <a:r>
              <a:rPr lang="zh-CN" sz="3000" b="false" i="false" u="none">
                <a:latin typeface="Arial" charset="1"/>
                <a:ea typeface="楷体_GB2312" charset="-122"/>
              </a:rPr>
              <a:t>轿顶电源插座</a:t>
            </a:r>
            <a:endParaRPr lang="en-US" sz="3000"/>
          </a:p>
          <a:p>
            <a:pPr lvl="0" indent="0">
              <a:buFont typeface="Wingdings" charset="2"/>
              <a:buChar char="Ø"/>
            </a:pPr>
            <a:r>
              <a:rPr lang="zh-CN" sz="3000" b="false" i="false" u="none">
                <a:latin typeface="Arial" charset="1"/>
                <a:ea typeface="楷体_GB2312" charset="-122"/>
              </a:rPr>
              <a:t>机房和滑轮间照明</a:t>
            </a:r>
            <a:endParaRPr lang="en-US" sz="3000"/>
          </a:p>
          <a:p>
            <a:pPr lvl="0" indent="0">
              <a:buFont typeface="Wingdings" charset="2"/>
              <a:buChar char="Ø"/>
            </a:pPr>
            <a:r>
              <a:rPr lang="zh-CN" sz="3000" b="false" i="false" u="none">
                <a:latin typeface="Arial" charset="1"/>
                <a:ea typeface="楷体_GB2312" charset="-122"/>
              </a:rPr>
              <a:t>机房内电源插座</a:t>
            </a:r>
            <a:endParaRPr lang="en-US" sz="3000"/>
          </a:p>
          <a:p>
            <a:pPr lvl="0" indent="0">
              <a:buFont typeface="Wingdings" charset="2"/>
              <a:buChar char="Ø"/>
            </a:pPr>
            <a:r>
              <a:rPr lang="zh-CN" sz="3000" b="false" i="false" u="none">
                <a:latin typeface="Arial" charset="1"/>
                <a:ea typeface="楷体_GB2312" charset="-122"/>
              </a:rPr>
              <a:t>电梯井道照明</a:t>
            </a:r>
            <a:endParaRPr lang="en-US" sz="3000"/>
          </a:p>
          <a:p>
            <a:pPr lvl="0" indent="0">
              <a:buFont typeface="Wingdings" charset="2"/>
              <a:buChar char="Ø"/>
            </a:pPr>
            <a:r>
              <a:rPr lang="zh-CN" sz="3000" b="false" i="false" u="none">
                <a:latin typeface="Arial" charset="1"/>
                <a:ea typeface="楷体_GB2312" charset="-122"/>
              </a:rPr>
              <a:t>报警装置</a:t>
            </a:r>
            <a:endParaRPr/>
          </a:p>
        </p:txBody>
      </p:sp>
      <p:pic>
        <p:nvPicPr>
          <p:cNvPr id="91" name="Image 2158"/>
          <p:cNvPicPr>
            <a:picLocks noGrp="true" noChangeAspect="true"/>
          </p:cNvPicPr>
          <p:nvPr/>
        </p:nvPicPr>
        <p:blipFill>
          <a:blip r:embed="rId1"/>
          <a:srcRect/>
          <a:stretch>
            <a:fillRect/>
          </a:stretch>
        </p:blipFill>
        <p:spPr>
          <a:xfrm>
            <a:off x="4267200" y="1524000"/>
            <a:ext cx="4103687" cy="4800600"/>
          </a:xfrm>
          <a:prstGeom prst="rect">
            <a:avLst/>
          </a:prstGeom>
          <a:noFill/>
        </p:spPr>
      </p:pic>
      <p:sp>
        <p:nvSpPr>
          <p:cNvPr id="92" name="Shape 2159"/>
          <p:cNvSpPr>
            <a:spLocks noGrp="true" noChangeShapeType="true"/>
          </p:cNvSpPr>
          <p:nvPr/>
        </p:nvSpPr>
        <p:spPr>
          <a:xfrm>
            <a:off x="7010400" y="3581400"/>
            <a:ext cx="0" cy="1676400"/>
          </a:xfrm>
          <a:prstGeom prst="line">
            <a:avLst/>
          </a:prstGeom>
          <a:noFill/>
          <a:ln w="38100">
            <a:solidFill>
              <a:srgbClr val="FF0000"/>
            </a:solidFill>
            <a:round/>
            <a:headEnd type="triangle" w="med" len="med"/>
            <a:tailEnd type="triangle" w="med" len="med"/>
          </a:ln>
        </p:spPr>
        <p:txBody>
          <a:bodyPr wrap="none"/>
          <a:lstStyle/>
          <a:p>
            <a:pPr/>
            <a:endParaRPr sz="1400" dirty="false"/>
          </a:p>
        </p:txBody>
      </p:sp>
      <p:sp>
        <p:nvSpPr>
          <p:cNvPr id="93" name="Shape 2160"/>
          <p:cNvSpPr>
            <a:spLocks noGrp="true" noChangeShapeType="true"/>
          </p:cNvSpPr>
          <p:nvPr/>
        </p:nvSpPr>
        <p:spPr>
          <a:xfrm>
            <a:off x="5943600" y="4114800"/>
            <a:ext cx="1447800" cy="457200"/>
          </a:xfrm>
          <a:prstGeom prst="rect">
            <a:avLst/>
          </a:prstGeom>
          <a:solidFill>
            <a:srgbClr val="FFFFFF"/>
          </a:solidFill>
        </p:spPr>
        <p:txBody>
          <a:bodyPr lIns="91440" tIns="45720" rIns="91440" bIns="45720">
            <a:spAutoFit/>
          </a:bodyPr>
          <a:lstStyle/>
          <a:p>
            <a:pPr lvl="0">
              <a:spcBef>
                <a:spcPct val="50000"/>
              </a:spcBef>
            </a:pPr>
            <a:r>
              <a:rPr lang="en-US"/>
              <a:t>1.3~ 1.5m</a:t>
            </a:r>
            <a:endParaRPr/>
          </a:p>
        </p:txBody>
      </p:sp>
      <p:sp>
        <p:nvSpPr>
          <p:cNvPr id="94"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95"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hildTnLst>
                              <p:par>
                                <p:cTn id="227" presetID="16" presetClass="entr" presetSubtype="42" fill="hold" nodeType="clickEffect">
                                  <p:childTnLst>
                                    <p:set>
                                      <p:cBhvr additive="base">
                                        <p:cTn id="228" dur="1" fill="hold">
                                          <p:stCondLst>
                                            <p:cond delay="0"/>
                                          </p:stCondLst>
                                        </p:cTn>
                                        <p:tgtEl>
                                          <p:spTgt spid="92"/>
                                        </p:tgtEl>
                                        <p:attrNameLst>
                                          <p:attrName>style.visibility</p:attrName>
                                        </p:attrNameLst>
                                      </p:cBhvr>
                                      <p:to>
                                        <p:strVal val="visible"/>
                                      </p:to>
                                    </p:set>
                                    <p:animEffect transition="in" filter="barn(outHorizontal)">
                                      <p:cBhvr additive="base">
                                        <p:cTn id="229" dur="500"/>
                                        <p:tgtEl>
                                          <p:spTgt spid="92"/>
                                        </p:tgtEl>
                                      </p:cBhvr>
                                    </p:animEffect>
                                  </p:childTnLst>
                                </p:cTn>
                              </p:par>
                            </p:childTnLst>
                          </p:cTn>
                        </p:par>
                      </p:childTnLst>
                    </p:cTn>
                  </p:par>
                  <p:par>
                    <p:cTn fill="hold">
                      <p:stCondLst>
                        <p:cond delay="indefinite"/>
                      </p:stCondLst>
                      <p:childTnLst>
                        <p:par>
                          <p:cTn fill="hold">
                            <p:stCondLst>
                              <p:cond delay="0"/>
                            </p:stCondLst>
                            <p:childTnLst>
                              <p:par>
                                <p:cTn id="230" presetID="1" presetClass="entr" presetSubtype="0" fill="hold" grpId="0" nodeType="clickEffect">
                                  <p:childTnLst>
                                    <p:set>
                                      <p:cBhvr additive="base">
                                        <p:cTn id="231" dur="1" fill="hold">
                                          <p:stCondLst>
                                            <p:cond delay="499"/>
                                          </p:stCondLst>
                                        </p:cTn>
                                        <p:tgtEl>
                                          <p:spTgt spid="93"/>
                                        </p:tgtEl>
                                        <p:attrNameLst>
                                          <p:attrName>style.visibility</p:attrName>
                                        </p:attrNameLst>
                                      </p:cBhvr>
                                      <p:to>
                                        <p:strVal val="visible"/>
                                      </p:to>
                                    </p:set>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24.xml><?xml version="1.0" encoding="utf-8"?>
<p:sld xmlns:a="http://schemas.openxmlformats.org/drawingml/2006/main" xmlns:p="http://schemas.openxmlformats.org/presentationml/2006/main">
  <p:cSld>
    <p:spTree>
      <p:nvGrpSpPr>
        <p:cNvPr id="96" name=""/>
        <p:cNvGrpSpPr/>
        <p:nvPr/>
      </p:nvGrpSpPr>
      <p:grpSpPr>
        <a:xfrm>
          <a:off x="0" y="0"/>
          <a:ext cx="0" cy="0"/>
          <a:chOff x="0" y="0"/>
          <a:chExt cx="0" cy="0"/>
        </a:xfrm>
      </p:grpSpPr>
      <p:sp>
        <p:nvSpPr>
          <p:cNvPr id="97" name="Shape 2163"/>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电源主开关的要求</a:t>
            </a:r>
            <a:endParaRPr/>
          </a:p>
        </p:txBody>
      </p:sp>
      <p:sp>
        <p:nvSpPr>
          <p:cNvPr id="98" name="Shape 2164"/>
          <p:cNvSpPr>
            <a:spLocks noGrp="true" noChangeShapeType="true"/>
          </p:cNvSpPr>
          <p:nvPr/>
        </p:nvSpPr>
        <p:spPr>
          <a:xfrm>
            <a:off x="609600" y="1447800"/>
            <a:ext cx="7772400" cy="2355850"/>
          </a:xfrm>
          <a:prstGeom prst="rect">
            <a:avLst/>
          </a:prstGeom>
          <a:noFill/>
        </p:spPr>
        <p:txBody>
          <a:bodyPr lIns="91440" tIns="45720" rIns="91440" bIns="45720">
            <a:spAutoFit/>
          </a:bodyPr>
          <a:lstStyle/>
          <a:p>
            <a:pPr lvl="0">
              <a:spcBef>
                <a:spcPct val="50000"/>
              </a:spcBef>
            </a:pPr>
            <a:r>
              <a:rPr lang="zh-CN" sz="2800">
                <a:solidFill>
                  <a:srgbClr val="FF0000"/>
                </a:solidFill>
                <a:latin typeface="Arial" charset="1"/>
                <a:ea typeface="楷体_GB2312" charset="-122"/>
              </a:rPr>
              <a:t>主开关在断开位置时应能用挂锁或其它等效装置锁住，以确保不会出现误操作。</a:t>
            </a:r>
            <a:endParaRPr lang="en-US" sz="3600"/>
          </a:p>
          <a:p>
            <a:pPr lvl="0">
              <a:lnSpc>
                <a:spcPct val="110000"/>
              </a:lnSpc>
            </a:pPr>
            <a:r>
              <a:rPr lang="zh-CN" sz="2800" b="true" i="false" u="none">
                <a:solidFill>
                  <a:schemeClr val="dk2"/>
                </a:solidFill>
                <a:ea typeface="楷体_GB2312" charset="-122"/>
              </a:rPr>
              <a:t>进行必要的工作前，锁闭电源。</a:t>
            </a:r>
            <a:endParaRPr/>
          </a:p>
          <a:p>
            <a:pPr lvl="0">
              <a:lnSpc>
                <a:spcPct val="110000"/>
              </a:lnSpc>
            </a:pPr>
            <a:r>
              <a:rPr lang="zh-CN" sz="2800" b="true" i="false" u="none">
                <a:solidFill>
                  <a:schemeClr val="dk2"/>
                </a:solidFill>
                <a:ea typeface="楷体_GB2312" charset="-122"/>
              </a:rPr>
              <a:t>在锁闭的电源上</a:t>
            </a:r>
            <a:endParaRPr/>
          </a:p>
          <a:p>
            <a:pPr lvl="0">
              <a:lnSpc>
                <a:spcPct val="110000"/>
              </a:lnSpc>
            </a:pPr>
            <a:r>
              <a:rPr lang="zh-CN" sz="2800" b="true" i="false" u="none">
                <a:solidFill>
                  <a:schemeClr val="dk2"/>
                </a:solidFill>
                <a:ea typeface="楷体_GB2312" charset="-122"/>
              </a:rPr>
              <a:t>设置指示牌。</a:t>
            </a:r>
            <a:endParaRPr/>
          </a:p>
        </p:txBody>
      </p:sp>
      <p:sp>
        <p:nvSpPr>
          <p:cNvPr id="99" name="Shape 2165"/>
          <p:cNvSpPr>
            <a:spLocks noGrp="true" noChangeShapeType="true"/>
          </p:cNvSpPr>
          <p:nvPr/>
        </p:nvSpPr>
        <p:spPr>
          <a:xfrm>
            <a:off x="3216275" y="2774950"/>
            <a:ext cx="5865812" cy="4083050"/>
          </a:xfrm>
          <a:prstGeom prst="rect">
            <a:avLst/>
          </a:prstGeom>
          <a:solidFill>
            <a:srgbClr val="000000"/>
          </a:solidFill>
        </p:spPr>
        <p:txBody>
          <a:bodyPr lIns="91440" tIns="45720" rIns="91440" bIns="45720"/>
          <a:lstStyle/>
          <a:p>
            <a:pPr/>
            <a:endParaRPr sz="1400" dirty="false"/>
          </a:p>
        </p:txBody>
      </p:sp>
      <p:sp>
        <p:nvSpPr>
          <p:cNvPr id="100" name="Shape 2166"/>
          <p:cNvSpPr>
            <a:spLocks noGrp="true" noChangeShapeType="true"/>
          </p:cNvSpPr>
          <p:nvPr/>
        </p:nvSpPr>
        <p:spPr>
          <a:xfrm>
            <a:off x="3368675" y="2774950"/>
            <a:ext cx="5775325" cy="3984625"/>
          </a:xfrm>
          <a:prstGeom prst="rect">
            <a:avLst/>
          </a:prstGeom>
          <a:solidFill>
            <a:srgbClr val="FFFF00"/>
          </a:solidFill>
        </p:spPr>
        <p:txBody>
          <a:bodyPr lIns="91440" tIns="45720" rIns="91440" bIns="45720"/>
          <a:lstStyle/>
          <a:p>
            <a:pPr/>
            <a:endParaRPr sz="1400" dirty="false"/>
          </a:p>
        </p:txBody>
      </p:sp>
      <p:sp>
        <p:nvSpPr>
          <p:cNvPr id="101" name="Shape 2167"/>
          <p:cNvSpPr>
            <a:spLocks noGrp="true" noChangeShapeType="true"/>
          </p:cNvSpPr>
          <p:nvPr/>
        </p:nvSpPr>
        <p:spPr>
          <a:xfrm>
            <a:off x="3521075" y="2851150"/>
            <a:ext cx="5511800" cy="1457325"/>
          </a:xfrm>
          <a:custGeom>
            <a:avLst/>
            <a:gdLst>
              <a:gd name="gd0" fmla="val 65536"/>
              <a:gd name="gd1" fmla="val 133"/>
              <a:gd name="gd2" fmla="val 0"/>
              <a:gd name="gd3" fmla="val 3337"/>
              <a:gd name="gd4" fmla="val 0"/>
              <a:gd name="gd5" fmla="val 3337"/>
              <a:gd name="gd6" fmla="val 0"/>
              <a:gd name="gd7" fmla="val 3344"/>
              <a:gd name="gd8" fmla="val 2"/>
              <a:gd name="gd9" fmla="val 3358"/>
              <a:gd name="gd10" fmla="val 2"/>
              <a:gd name="gd11" fmla="val 3370"/>
              <a:gd name="gd12" fmla="val 5"/>
              <a:gd name="gd13" fmla="val 3383"/>
              <a:gd name="gd14" fmla="val 9"/>
              <a:gd name="gd15" fmla="val 3396"/>
              <a:gd name="gd16" fmla="val 14"/>
              <a:gd name="gd17" fmla="val 3407"/>
              <a:gd name="gd18" fmla="val 20"/>
              <a:gd name="gd19" fmla="val 3418"/>
              <a:gd name="gd20" fmla="val 27"/>
              <a:gd name="gd21" fmla="val 3427"/>
              <a:gd name="gd22" fmla="val 36"/>
              <a:gd name="gd23" fmla="val 3437"/>
              <a:gd name="gd24" fmla="val 44"/>
              <a:gd name="gd25" fmla="val 3444"/>
              <a:gd name="gd26" fmla="val 54"/>
              <a:gd name="gd27" fmla="val 3452"/>
              <a:gd name="gd28" fmla="val 64"/>
              <a:gd name="gd29" fmla="val 3459"/>
              <a:gd name="gd30" fmla="val 76"/>
              <a:gd name="gd31" fmla="val 3464"/>
              <a:gd name="gd32" fmla="val 87"/>
              <a:gd name="gd33" fmla="val 3467"/>
              <a:gd name="gd34" fmla="val 100"/>
              <a:gd name="gd35" fmla="val 3470"/>
              <a:gd name="gd36" fmla="val 113"/>
              <a:gd name="gd37" fmla="val 3472"/>
              <a:gd name="gd38" fmla="val 133"/>
              <a:gd name="gd39" fmla="val 3472"/>
              <a:gd name="gd40" fmla="val 787"/>
              <a:gd name="gd41" fmla="val 3472"/>
              <a:gd name="gd42" fmla="val 787"/>
              <a:gd name="gd43" fmla="val 3471"/>
              <a:gd name="gd44" fmla="val 794"/>
              <a:gd name="gd45" fmla="val 3470"/>
              <a:gd name="gd46" fmla="val 806"/>
              <a:gd name="gd47" fmla="val 3467"/>
              <a:gd name="gd48" fmla="val 820"/>
              <a:gd name="gd49" fmla="val 3464"/>
              <a:gd name="gd50" fmla="val 832"/>
              <a:gd name="gd51" fmla="val 3459"/>
              <a:gd name="gd52" fmla="val 844"/>
              <a:gd name="gd53" fmla="val 3452"/>
              <a:gd name="gd54" fmla="val 855"/>
              <a:gd name="gd55" fmla="val 3444"/>
              <a:gd name="gd56" fmla="val 866"/>
              <a:gd name="gd57" fmla="val 3437"/>
              <a:gd name="gd58" fmla="val 876"/>
              <a:gd name="gd59" fmla="val 3427"/>
              <a:gd name="gd60" fmla="val 884"/>
              <a:gd name="gd61" fmla="val 3418"/>
              <a:gd name="gd62" fmla="val 893"/>
              <a:gd name="gd63" fmla="val 3407"/>
              <a:gd name="gd64" fmla="val 900"/>
              <a:gd name="gd65" fmla="val 3396"/>
              <a:gd name="gd66" fmla="val 906"/>
              <a:gd name="gd67" fmla="val 3383"/>
              <a:gd name="gd68" fmla="val 911"/>
              <a:gd name="gd69" fmla="val 3370"/>
              <a:gd name="gd70" fmla="val 915"/>
              <a:gd name="gd71" fmla="val 3358"/>
              <a:gd name="gd72" fmla="val 917"/>
              <a:gd name="gd73" fmla="val 3337"/>
              <a:gd name="gd74" fmla="val 918"/>
              <a:gd name="gd75" fmla="val 133"/>
              <a:gd name="gd76" fmla="val 918"/>
              <a:gd name="gd77" fmla="val 133"/>
              <a:gd name="gd78" fmla="val 918"/>
              <a:gd name="gd79" fmla="val 126"/>
              <a:gd name="gd80" fmla="val 918"/>
              <a:gd name="gd81" fmla="val 114"/>
              <a:gd name="gd82" fmla="val 917"/>
              <a:gd name="gd83" fmla="val 100"/>
              <a:gd name="gd84" fmla="val 915"/>
              <a:gd name="gd85" fmla="val 87"/>
              <a:gd name="gd86" fmla="val 911"/>
              <a:gd name="gd87" fmla="val 76"/>
              <a:gd name="gd88" fmla="val 906"/>
              <a:gd name="gd89" fmla="val 64"/>
              <a:gd name="gd90" fmla="val 900"/>
              <a:gd name="gd91" fmla="val 53"/>
              <a:gd name="gd92" fmla="val 893"/>
              <a:gd name="gd93" fmla="val 43"/>
              <a:gd name="gd94" fmla="val 884"/>
              <a:gd name="gd95" fmla="val 35"/>
              <a:gd name="gd96" fmla="val 876"/>
              <a:gd name="gd97" fmla="val 26"/>
              <a:gd name="gd98" fmla="val 866"/>
              <a:gd name="gd99" fmla="val 19"/>
              <a:gd name="gd100" fmla="val 855"/>
              <a:gd name="gd101" fmla="val 13"/>
              <a:gd name="gd102" fmla="val 844"/>
              <a:gd name="gd103" fmla="val 8"/>
              <a:gd name="gd104" fmla="val 832"/>
              <a:gd name="gd105" fmla="val 4"/>
              <a:gd name="gd106" fmla="val 820"/>
              <a:gd name="gd107" fmla="val 2"/>
              <a:gd name="gd108" fmla="val 806"/>
              <a:gd name="gd109" fmla="val 0"/>
              <a:gd name="gd110" fmla="val 787"/>
              <a:gd name="gd111" fmla="val 0"/>
              <a:gd name="gd112" fmla="val 133"/>
              <a:gd name="gd113" fmla="val 0"/>
              <a:gd name="gd114" fmla="val 133"/>
              <a:gd name="gd115" fmla="val 0"/>
              <a:gd name="gd116" fmla="val 126"/>
              <a:gd name="gd117" fmla="val 2"/>
              <a:gd name="gd118" fmla="val 113"/>
              <a:gd name="gd119" fmla="val 4"/>
              <a:gd name="gd120" fmla="val 100"/>
              <a:gd name="gd121" fmla="val 8"/>
              <a:gd name="gd122" fmla="val 87"/>
              <a:gd name="gd123" fmla="val 13"/>
              <a:gd name="gd124" fmla="val 76"/>
              <a:gd name="gd125" fmla="val 19"/>
              <a:gd name="gd126" fmla="val 64"/>
              <a:gd name="gd127" fmla="val 26"/>
              <a:gd name="gd128" fmla="val 54"/>
              <a:gd name="gd129" fmla="val 35"/>
              <a:gd name="gd130" fmla="val 44"/>
              <a:gd name="gd131" fmla="val 43"/>
              <a:gd name="gd132" fmla="val 36"/>
              <a:gd name="gd133" fmla="val 53"/>
              <a:gd name="gd134" fmla="val 27"/>
              <a:gd name="gd135" fmla="val 64"/>
              <a:gd name="gd136" fmla="val 20"/>
              <a:gd name="gd137" fmla="val 76"/>
              <a:gd name="gd138" fmla="val 14"/>
              <a:gd name="gd139" fmla="val 87"/>
              <a:gd name="gd140" fmla="val 9"/>
              <a:gd name="gd141" fmla="val 100"/>
              <a:gd name="gd142" fmla="val 5"/>
              <a:gd name="gd143" fmla="val 114"/>
              <a:gd name="gd144" fmla="val 2"/>
              <a:gd name="gd145" fmla="val 133"/>
              <a:gd name="gd146" fmla="val 0"/>
              <a:gd name="gd147" fmla="*/ w 0 3472"/>
              <a:gd name="gd148" fmla="*/ h 0 918"/>
              <a:gd name="gd149" fmla="*/ w 21600 3472"/>
              <a:gd name="gd150" fmla="*/ h 21600 918"/>
            </a:gdLst>
            <a:ahLst/>
            <a:cxnLst/>
            <a:rect l="gd147" t="gd148" r="gd149" b="gd150"/>
            <a:pathLst>
              <a:path w="3472" h="918">
                <a:moveTo>
                  <a:pt x="gd1" y="gd2"/>
                </a:moveTo>
                <a:lnTo>
                  <a:pt x="gd3" y="gd4"/>
                </a:lnTo>
                <a:lnTo>
                  <a:pt x="gd5" y="gd6"/>
                </a:lnTo>
                <a:lnTo>
                  <a:pt x="gd7" y="gd8"/>
                </a:lnTo>
                <a:lnTo>
                  <a:pt x="gd9" y="gd10"/>
                </a:lnTo>
                <a:lnTo>
                  <a:pt x="gd11" y="gd12"/>
                </a:lnTo>
                <a:lnTo>
                  <a:pt x="gd13" y="gd14"/>
                </a:lnTo>
                <a:lnTo>
                  <a:pt x="gd15" y="gd16"/>
                </a:lnTo>
                <a:lnTo>
                  <a:pt x="gd17" y="gd18"/>
                </a:lnTo>
                <a:lnTo>
                  <a:pt x="gd19" y="gd20"/>
                </a:lnTo>
                <a:lnTo>
                  <a:pt x="gd21" y="gd22"/>
                </a:lnTo>
                <a:lnTo>
                  <a:pt x="gd23" y="gd24"/>
                </a:lnTo>
                <a:lnTo>
                  <a:pt x="gd25" y="gd26"/>
                </a:lnTo>
                <a:lnTo>
                  <a:pt x="gd27" y="gd28"/>
                </a:lnTo>
                <a:lnTo>
                  <a:pt x="gd29" y="gd30"/>
                </a:lnTo>
                <a:lnTo>
                  <a:pt x="gd31" y="gd32"/>
                </a:lnTo>
                <a:lnTo>
                  <a:pt x="gd33" y="gd34"/>
                </a:lnTo>
                <a:lnTo>
                  <a:pt x="gd35" y="gd36"/>
                </a:lnTo>
                <a:lnTo>
                  <a:pt x="gd37" y="gd38"/>
                </a:lnTo>
                <a:lnTo>
                  <a:pt x="gd39" y="gd40"/>
                </a:lnTo>
                <a:lnTo>
                  <a:pt x="gd41" y="gd42"/>
                </a:lnTo>
                <a:lnTo>
                  <a:pt x="gd43" y="gd44"/>
                </a:lnTo>
                <a:lnTo>
                  <a:pt x="gd45" y="gd46"/>
                </a:lnTo>
                <a:lnTo>
                  <a:pt x="gd47" y="gd48"/>
                </a:lnTo>
                <a:lnTo>
                  <a:pt x="gd49" y="gd50"/>
                </a:lnTo>
                <a:lnTo>
                  <a:pt x="gd51" y="gd52"/>
                </a:lnTo>
                <a:lnTo>
                  <a:pt x="gd53" y="gd54"/>
                </a:lnTo>
                <a:lnTo>
                  <a:pt x="gd55" y="gd56"/>
                </a:lnTo>
                <a:lnTo>
                  <a:pt x="gd57" y="gd58"/>
                </a:lnTo>
                <a:lnTo>
                  <a:pt x="gd59" y="gd60"/>
                </a:lnTo>
                <a:lnTo>
                  <a:pt x="gd61" y="gd62"/>
                </a:lnTo>
                <a:lnTo>
                  <a:pt x="gd63" y="gd64"/>
                </a:lnTo>
                <a:lnTo>
                  <a:pt x="gd65" y="gd66"/>
                </a:lnTo>
                <a:lnTo>
                  <a:pt x="gd67" y="gd68"/>
                </a:lnTo>
                <a:lnTo>
                  <a:pt x="gd69" y="gd70"/>
                </a:lnTo>
                <a:lnTo>
                  <a:pt x="gd71" y="gd72"/>
                </a:lnTo>
                <a:lnTo>
                  <a:pt x="gd73" y="gd74"/>
                </a:lnTo>
                <a:lnTo>
                  <a:pt x="gd75" y="gd76"/>
                </a:lnTo>
                <a:lnTo>
                  <a:pt x="gd77" y="gd78"/>
                </a:lnTo>
                <a:lnTo>
                  <a:pt x="gd79" y="gd80"/>
                </a:lnTo>
                <a:lnTo>
                  <a:pt x="gd81" y="gd82"/>
                </a:lnTo>
                <a:lnTo>
                  <a:pt x="gd83" y="gd84"/>
                </a:lnTo>
                <a:lnTo>
                  <a:pt x="gd85" y="gd86"/>
                </a:lnTo>
                <a:lnTo>
                  <a:pt x="gd87" y="gd88"/>
                </a:lnTo>
                <a:lnTo>
                  <a:pt x="gd89" y="gd90"/>
                </a:lnTo>
                <a:lnTo>
                  <a:pt x="gd91" y="gd92"/>
                </a:lnTo>
                <a:lnTo>
                  <a:pt x="gd93" y="gd94"/>
                </a:lnTo>
                <a:lnTo>
                  <a:pt x="gd95" y="gd96"/>
                </a:lnTo>
                <a:lnTo>
                  <a:pt x="gd97" y="gd98"/>
                </a:lnTo>
                <a:lnTo>
                  <a:pt x="gd99" y="gd100"/>
                </a:lnTo>
                <a:lnTo>
                  <a:pt x="gd101" y="gd102"/>
                </a:lnTo>
                <a:lnTo>
                  <a:pt x="gd103" y="gd104"/>
                </a:lnTo>
                <a:lnTo>
                  <a:pt x="gd105" y="gd106"/>
                </a:lnTo>
                <a:lnTo>
                  <a:pt x="gd107" y="gd108"/>
                </a:lnTo>
                <a:lnTo>
                  <a:pt x="gd109" y="gd110"/>
                </a:lnTo>
                <a:lnTo>
                  <a:pt x="gd111" y="gd112"/>
                </a:lnTo>
                <a:lnTo>
                  <a:pt x="gd113" y="gd114"/>
                </a:lnTo>
                <a:lnTo>
                  <a:pt x="gd115" y="gd116"/>
                </a:lnTo>
                <a:lnTo>
                  <a:pt x="gd117" y="gd118"/>
                </a:lnTo>
                <a:lnTo>
                  <a:pt x="gd119" y="gd120"/>
                </a:lnTo>
                <a:lnTo>
                  <a:pt x="gd121" y="gd122"/>
                </a:lnTo>
                <a:lnTo>
                  <a:pt x="gd123" y="gd124"/>
                </a:lnTo>
                <a:lnTo>
                  <a:pt x="gd125" y="gd126"/>
                </a:lnTo>
                <a:lnTo>
                  <a:pt x="gd127" y="gd128"/>
                </a:lnTo>
                <a:lnTo>
                  <a:pt x="gd129" y="gd130"/>
                </a:lnTo>
                <a:lnTo>
                  <a:pt x="gd131" y="gd132"/>
                </a:lnTo>
                <a:lnTo>
                  <a:pt x="gd133" y="gd134"/>
                </a:lnTo>
                <a:lnTo>
                  <a:pt x="gd135" y="gd136"/>
                </a:lnTo>
                <a:lnTo>
                  <a:pt x="gd137" y="gd138"/>
                </a:lnTo>
                <a:lnTo>
                  <a:pt x="gd139" y="gd140"/>
                </a:lnTo>
                <a:lnTo>
                  <a:pt x="gd141" y="gd142"/>
                </a:lnTo>
                <a:lnTo>
                  <a:pt x="gd143" y="gd144"/>
                </a:lnTo>
                <a:lnTo>
                  <a:pt x="gd145" y="gd146"/>
                </a:lnTo>
                <a:close/>
              </a:path>
              <a:path w="3472" h="918"/>
            </a:pathLst>
          </a:custGeom>
          <a:solidFill>
            <a:srgbClr val="000000"/>
          </a:solidFill>
        </p:spPr>
        <p:txBody>
          <a:bodyPr lIns="91440" tIns="45720" rIns="91440" bIns="45720"/>
          <a:lstStyle/>
          <a:p>
            <a:pPr/>
            <a:endParaRPr sz="1400" dirty="false"/>
          </a:p>
        </p:txBody>
      </p:sp>
      <p:sp>
        <p:nvSpPr>
          <p:cNvPr id="102" name="Shape 2168"/>
          <p:cNvSpPr>
            <a:spLocks noGrp="true" noChangeShapeType="true"/>
          </p:cNvSpPr>
          <p:nvPr/>
        </p:nvSpPr>
        <p:spPr>
          <a:xfrm>
            <a:off x="3995737" y="3362325"/>
            <a:ext cx="244475" cy="347662"/>
          </a:xfrm>
          <a:custGeom>
            <a:avLst/>
            <a:gdLst>
              <a:gd name="gd0" fmla="val 65536"/>
              <a:gd name="gd1" fmla="val 77"/>
              <a:gd name="gd2" fmla="val 0"/>
              <a:gd name="gd3" fmla="val 0"/>
              <a:gd name="gd4" fmla="val 219"/>
              <a:gd name="gd5" fmla="val 154"/>
              <a:gd name="gd6" fmla="val 219"/>
              <a:gd name="gd7" fmla="val 77"/>
              <a:gd name="gd8" fmla="val 0"/>
              <a:gd name="gd9" fmla="*/ w 0 154"/>
              <a:gd name="gd10" fmla="*/ h 0 219"/>
              <a:gd name="gd11" fmla="*/ w 21600 154"/>
              <a:gd name="gd12" fmla="*/ h 21600 219"/>
            </a:gdLst>
            <a:ahLst/>
            <a:cxnLst/>
            <a:rect l="gd9" t="gd10" r="gd11" b="gd12"/>
            <a:pathLst>
              <a:path w="154" h="219">
                <a:moveTo>
                  <a:pt x="gd1" y="gd2"/>
                </a:moveTo>
                <a:lnTo>
                  <a:pt x="gd3" y="gd4"/>
                </a:lnTo>
                <a:lnTo>
                  <a:pt x="gd5" y="gd6"/>
                </a:lnTo>
                <a:lnTo>
                  <a:pt x="gd7" y="gd8"/>
                </a:lnTo>
                <a:close/>
              </a:path>
              <a:path w="154" h="219"/>
            </a:pathLst>
          </a:custGeom>
          <a:solidFill>
            <a:srgbClr val="000000"/>
          </a:solidFill>
        </p:spPr>
        <p:txBody>
          <a:bodyPr lIns="91440" tIns="45720" rIns="91440" bIns="45720"/>
          <a:lstStyle/>
          <a:p>
            <a:pPr/>
            <a:endParaRPr sz="1400" dirty="false"/>
          </a:p>
        </p:txBody>
      </p:sp>
      <p:sp>
        <p:nvSpPr>
          <p:cNvPr id="103" name="Shape 2169"/>
          <p:cNvSpPr>
            <a:spLocks noGrp="true" noChangeShapeType="true"/>
          </p:cNvSpPr>
          <p:nvPr/>
        </p:nvSpPr>
        <p:spPr>
          <a:xfrm>
            <a:off x="6640512" y="5037137"/>
            <a:ext cx="1471612" cy="1498600"/>
          </a:xfrm>
          <a:custGeom>
            <a:avLst/>
            <a:gdLst>
              <a:gd name="gd0" fmla="val 65536"/>
              <a:gd name="gd1" fmla="val 84"/>
              <a:gd name="gd2" fmla="val 160"/>
              <a:gd name="gd3" fmla="val 613"/>
              <a:gd name="gd4" fmla="val 3"/>
              <a:gd name="gd5" fmla="val 613"/>
              <a:gd name="gd6" fmla="val 3"/>
              <a:gd name="gd7" fmla="val 619"/>
              <a:gd name="gd8" fmla="val 2"/>
              <a:gd name="gd9" fmla="val 632"/>
              <a:gd name="gd10" fmla="val 0"/>
              <a:gd name="gd11" fmla="val 643"/>
              <a:gd name="gd12" fmla="val 0"/>
              <a:gd name="gd13" fmla="val 655"/>
              <a:gd name="gd14" fmla="val 0"/>
              <a:gd name="gd15" fmla="val 667"/>
              <a:gd name="gd16" fmla="val 1"/>
              <a:gd name="gd17" fmla="val 678"/>
              <a:gd name="gd18" fmla="val 5"/>
              <a:gd name="gd19" fmla="val 689"/>
              <a:gd name="gd20" fmla="val 8"/>
              <a:gd name="gd21" fmla="val 700"/>
              <a:gd name="gd22" fmla="val 14"/>
              <a:gd name="gd23" fmla="val 709"/>
              <a:gd name="gd24" fmla="val 19"/>
              <a:gd name="gd25" fmla="val 720"/>
              <a:gd name="gd26" fmla="val 26"/>
              <a:gd name="gd27" fmla="val 729"/>
              <a:gd name="gd28" fmla="val 35"/>
              <a:gd name="gd29" fmla="val 737"/>
              <a:gd name="gd30" fmla="val 44"/>
              <a:gd name="gd31" fmla="val 745"/>
              <a:gd name="gd32" fmla="val 53"/>
              <a:gd name="gd33" fmla="val 752"/>
              <a:gd name="gd34" fmla="val 64"/>
              <a:gd name="gd35" fmla="val 758"/>
              <a:gd name="gd36" fmla="val 75"/>
              <a:gd name="gd37" fmla="val 765"/>
              <a:gd name="gd38" fmla="val 93"/>
              <a:gd name="gd39" fmla="val 921"/>
              <a:gd name="gd40" fmla="val 624"/>
              <a:gd name="gd41" fmla="val 921"/>
              <a:gd name="gd42" fmla="val 624"/>
              <a:gd name="gd43" fmla="val 924"/>
              <a:gd name="gd44" fmla="val 632"/>
              <a:gd name="gd45" fmla="val 926"/>
              <a:gd name="gd46" fmla="val 644"/>
              <a:gd name="gd47" fmla="val 927"/>
              <a:gd name="gd48" fmla="val 657"/>
              <a:gd name="gd49" fmla="val 927"/>
              <a:gd name="gd50" fmla="val 669"/>
              <a:gd name="gd51" fmla="val 926"/>
              <a:gd name="gd52" fmla="val 681"/>
              <a:gd name="gd53" fmla="val 924"/>
              <a:gd name="gd54" fmla="val 694"/>
              <a:gd name="gd55" fmla="val 921"/>
              <a:gd name="gd56" fmla="val 706"/>
              <a:gd name="gd57" fmla="val 916"/>
              <a:gd name="gd58" fmla="val 717"/>
              <a:gd name="gd59" fmla="val 912"/>
              <a:gd name="gd60" fmla="val 728"/>
              <a:gd name="gd61" fmla="val 905"/>
              <a:gd name="gd62" fmla="val 737"/>
              <a:gd name="gd63" fmla="val 898"/>
              <a:gd name="gd64" fmla="val 747"/>
              <a:gd name="gd65" fmla="val 890"/>
              <a:gd name="gd66" fmla="val 756"/>
              <a:gd name="gd67" fmla="val 881"/>
              <a:gd name="gd68" fmla="val 763"/>
              <a:gd name="gd69" fmla="val 871"/>
              <a:gd name="gd70" fmla="val 770"/>
              <a:gd name="gd71" fmla="val 862"/>
              <a:gd name="gd72" fmla="val 775"/>
              <a:gd name="gd73" fmla="val 845"/>
              <a:gd name="gd74" fmla="val 781"/>
              <a:gd name="gd75" fmla="val 314"/>
              <a:gd name="gd76" fmla="val 940"/>
              <a:gd name="gd77" fmla="val 314"/>
              <a:gd name="gd78" fmla="val 940"/>
              <a:gd name="gd79" fmla="val 308"/>
              <a:gd name="gd80" fmla="val 941"/>
              <a:gd name="gd81" fmla="val 296"/>
              <a:gd name="gd82" fmla="val 943"/>
              <a:gd name="gd83" fmla="val 285"/>
              <a:gd name="gd84" fmla="val 944"/>
              <a:gd name="gd85" fmla="val 272"/>
              <a:gd name="gd86" fmla="val 943"/>
              <a:gd name="gd87" fmla="val 260"/>
              <a:gd name="gd88" fmla="val 942"/>
              <a:gd name="gd89" fmla="val 249"/>
              <a:gd name="gd90" fmla="val 940"/>
              <a:gd name="gd91" fmla="val 238"/>
              <a:gd name="gd92" fmla="val 935"/>
              <a:gd name="gd93" fmla="val 227"/>
              <a:gd name="gd94" fmla="val 930"/>
              <a:gd name="gd95" fmla="val 218"/>
              <a:gd name="gd96" fmla="val 924"/>
              <a:gd name="gd97" fmla="val 208"/>
              <a:gd name="gd98" fmla="val 916"/>
              <a:gd name="gd99" fmla="val 198"/>
              <a:gd name="gd100" fmla="val 908"/>
              <a:gd name="gd101" fmla="val 191"/>
              <a:gd name="gd102" fmla="val 899"/>
              <a:gd name="gd103" fmla="val 182"/>
              <a:gd name="gd104" fmla="val 890"/>
              <a:gd name="gd105" fmla="val 176"/>
              <a:gd name="gd106" fmla="val 879"/>
              <a:gd name="gd107" fmla="val 170"/>
              <a:gd name="gd108" fmla="val 868"/>
              <a:gd name="gd109" fmla="val 163"/>
              <a:gd name="gd110" fmla="val 848"/>
              <a:gd name="gd111" fmla="val 7"/>
              <a:gd name="gd112" fmla="val 319"/>
              <a:gd name="gd113" fmla="val 7"/>
              <a:gd name="gd114" fmla="val 319"/>
              <a:gd name="gd115" fmla="val 5"/>
              <a:gd name="gd116" fmla="val 313"/>
              <a:gd name="gd117" fmla="val 2"/>
              <a:gd name="gd118" fmla="val 299"/>
              <a:gd name="gd119" fmla="val 0"/>
              <a:gd name="gd120" fmla="val 287"/>
              <a:gd name="gd121" fmla="val 0"/>
              <a:gd name="gd122" fmla="val 274"/>
              <a:gd name="gd123" fmla="val 1"/>
              <a:gd name="gd124" fmla="val 261"/>
              <a:gd name="gd125" fmla="val 3"/>
              <a:gd name="gd126" fmla="val 249"/>
              <a:gd name="gd127" fmla="val 7"/>
              <a:gd name="gd128" fmla="val 238"/>
              <a:gd name="gd129" fmla="val 11"/>
              <a:gd name="gd130" fmla="val 226"/>
              <a:gd name="gd131" fmla="val 17"/>
              <a:gd name="gd132" fmla="val 215"/>
              <a:gd name="gd133" fmla="val 23"/>
              <a:gd name="gd134" fmla="val 207"/>
              <a:gd name="gd135" fmla="val 30"/>
              <a:gd name="gd136" fmla="val 197"/>
              <a:gd name="gd137" fmla="val 37"/>
              <a:gd name="gd138" fmla="val 187"/>
              <a:gd name="gd139" fmla="val 46"/>
              <a:gd name="gd140" fmla="val 180"/>
              <a:gd name="gd141" fmla="val 56"/>
              <a:gd name="gd142" fmla="val 174"/>
              <a:gd name="gd143" fmla="val 67"/>
              <a:gd name="gd144" fmla="val 168"/>
              <a:gd name="gd145" fmla="val 84"/>
              <a:gd name="gd146" fmla="val 160"/>
              <a:gd name="gd147" fmla="*/ w 0 927"/>
              <a:gd name="gd148" fmla="*/ h 0 944"/>
              <a:gd name="gd149" fmla="*/ w 21600 927"/>
              <a:gd name="gd150" fmla="*/ h 21600 944"/>
            </a:gdLst>
            <a:ahLst/>
            <a:cxnLst/>
            <a:rect l="gd147" t="gd148" r="gd149" b="gd150"/>
            <a:pathLst>
              <a:path w="927" h="944">
                <a:moveTo>
                  <a:pt x="gd1" y="gd2"/>
                </a:moveTo>
                <a:lnTo>
                  <a:pt x="gd3" y="gd4"/>
                </a:lnTo>
                <a:lnTo>
                  <a:pt x="gd5" y="gd6"/>
                </a:lnTo>
                <a:lnTo>
                  <a:pt x="gd7" y="gd8"/>
                </a:lnTo>
                <a:lnTo>
                  <a:pt x="gd9" y="gd10"/>
                </a:lnTo>
                <a:lnTo>
                  <a:pt x="gd11" y="gd12"/>
                </a:lnTo>
                <a:lnTo>
                  <a:pt x="gd13" y="gd14"/>
                </a:lnTo>
                <a:lnTo>
                  <a:pt x="gd15" y="gd16"/>
                </a:lnTo>
                <a:lnTo>
                  <a:pt x="gd17" y="gd18"/>
                </a:lnTo>
                <a:lnTo>
                  <a:pt x="gd19" y="gd20"/>
                </a:lnTo>
                <a:lnTo>
                  <a:pt x="gd21" y="gd22"/>
                </a:lnTo>
                <a:lnTo>
                  <a:pt x="gd23" y="gd24"/>
                </a:lnTo>
                <a:lnTo>
                  <a:pt x="gd25" y="gd26"/>
                </a:lnTo>
                <a:lnTo>
                  <a:pt x="gd27" y="gd28"/>
                </a:lnTo>
                <a:lnTo>
                  <a:pt x="gd29" y="gd30"/>
                </a:lnTo>
                <a:lnTo>
                  <a:pt x="gd31" y="gd32"/>
                </a:lnTo>
                <a:lnTo>
                  <a:pt x="gd33" y="gd34"/>
                </a:lnTo>
                <a:lnTo>
                  <a:pt x="gd35" y="gd36"/>
                </a:lnTo>
                <a:lnTo>
                  <a:pt x="gd37" y="gd38"/>
                </a:lnTo>
                <a:lnTo>
                  <a:pt x="gd39" y="gd40"/>
                </a:lnTo>
                <a:lnTo>
                  <a:pt x="gd41" y="gd42"/>
                </a:lnTo>
                <a:lnTo>
                  <a:pt x="gd43" y="gd44"/>
                </a:lnTo>
                <a:lnTo>
                  <a:pt x="gd45" y="gd46"/>
                </a:lnTo>
                <a:lnTo>
                  <a:pt x="gd47" y="gd48"/>
                </a:lnTo>
                <a:lnTo>
                  <a:pt x="gd49" y="gd50"/>
                </a:lnTo>
                <a:lnTo>
                  <a:pt x="gd51" y="gd52"/>
                </a:lnTo>
                <a:lnTo>
                  <a:pt x="gd53" y="gd54"/>
                </a:lnTo>
                <a:lnTo>
                  <a:pt x="gd55" y="gd56"/>
                </a:lnTo>
                <a:lnTo>
                  <a:pt x="gd57" y="gd58"/>
                </a:lnTo>
                <a:lnTo>
                  <a:pt x="gd59" y="gd60"/>
                </a:lnTo>
                <a:lnTo>
                  <a:pt x="gd61" y="gd62"/>
                </a:lnTo>
                <a:lnTo>
                  <a:pt x="gd63" y="gd64"/>
                </a:lnTo>
                <a:lnTo>
                  <a:pt x="gd65" y="gd66"/>
                </a:lnTo>
                <a:lnTo>
                  <a:pt x="gd67" y="gd68"/>
                </a:lnTo>
                <a:lnTo>
                  <a:pt x="gd69" y="gd70"/>
                </a:lnTo>
                <a:lnTo>
                  <a:pt x="gd71" y="gd72"/>
                </a:lnTo>
                <a:lnTo>
                  <a:pt x="gd73" y="gd74"/>
                </a:lnTo>
                <a:lnTo>
                  <a:pt x="gd75" y="gd76"/>
                </a:lnTo>
                <a:lnTo>
                  <a:pt x="gd77" y="gd78"/>
                </a:lnTo>
                <a:lnTo>
                  <a:pt x="gd79" y="gd80"/>
                </a:lnTo>
                <a:lnTo>
                  <a:pt x="gd81" y="gd82"/>
                </a:lnTo>
                <a:lnTo>
                  <a:pt x="gd83" y="gd84"/>
                </a:lnTo>
                <a:lnTo>
                  <a:pt x="gd85" y="gd86"/>
                </a:lnTo>
                <a:lnTo>
                  <a:pt x="gd87" y="gd88"/>
                </a:lnTo>
                <a:lnTo>
                  <a:pt x="gd89" y="gd90"/>
                </a:lnTo>
                <a:lnTo>
                  <a:pt x="gd91" y="gd92"/>
                </a:lnTo>
                <a:lnTo>
                  <a:pt x="gd93" y="gd94"/>
                </a:lnTo>
                <a:lnTo>
                  <a:pt x="gd95" y="gd96"/>
                </a:lnTo>
                <a:lnTo>
                  <a:pt x="gd97" y="gd98"/>
                </a:lnTo>
                <a:lnTo>
                  <a:pt x="gd99" y="gd100"/>
                </a:lnTo>
                <a:lnTo>
                  <a:pt x="gd101" y="gd102"/>
                </a:lnTo>
                <a:lnTo>
                  <a:pt x="gd103" y="gd104"/>
                </a:lnTo>
                <a:lnTo>
                  <a:pt x="gd105" y="gd106"/>
                </a:lnTo>
                <a:lnTo>
                  <a:pt x="gd107" y="gd108"/>
                </a:lnTo>
                <a:lnTo>
                  <a:pt x="gd109" y="gd110"/>
                </a:lnTo>
                <a:lnTo>
                  <a:pt x="gd111" y="gd112"/>
                </a:lnTo>
                <a:lnTo>
                  <a:pt x="gd113" y="gd114"/>
                </a:lnTo>
                <a:lnTo>
                  <a:pt x="gd115" y="gd116"/>
                </a:lnTo>
                <a:lnTo>
                  <a:pt x="gd117" y="gd118"/>
                </a:lnTo>
                <a:lnTo>
                  <a:pt x="gd119" y="gd120"/>
                </a:lnTo>
                <a:lnTo>
                  <a:pt x="gd121" y="gd122"/>
                </a:lnTo>
                <a:lnTo>
                  <a:pt x="gd123" y="gd124"/>
                </a:lnTo>
                <a:lnTo>
                  <a:pt x="gd125" y="gd126"/>
                </a:lnTo>
                <a:lnTo>
                  <a:pt x="gd127" y="gd128"/>
                </a:lnTo>
                <a:lnTo>
                  <a:pt x="gd129" y="gd130"/>
                </a:lnTo>
                <a:lnTo>
                  <a:pt x="gd131" y="gd132"/>
                </a:lnTo>
                <a:lnTo>
                  <a:pt x="gd133" y="gd134"/>
                </a:lnTo>
                <a:lnTo>
                  <a:pt x="gd135" y="gd136"/>
                </a:lnTo>
                <a:lnTo>
                  <a:pt x="gd137" y="gd138"/>
                </a:lnTo>
                <a:lnTo>
                  <a:pt x="gd139" y="gd140"/>
                </a:lnTo>
                <a:lnTo>
                  <a:pt x="gd141" y="gd142"/>
                </a:lnTo>
                <a:lnTo>
                  <a:pt x="gd143" y="gd144"/>
                </a:lnTo>
                <a:lnTo>
                  <a:pt x="gd145" y="gd146"/>
                </a:lnTo>
                <a:close/>
              </a:path>
              <a:path w="927" h="944"/>
            </a:pathLst>
          </a:custGeom>
          <a:solidFill>
            <a:srgbClr val="000000"/>
          </a:solidFill>
        </p:spPr>
        <p:txBody>
          <a:bodyPr lIns="91440" tIns="45720" rIns="91440" bIns="45720"/>
          <a:lstStyle/>
          <a:p>
            <a:pPr/>
            <a:endParaRPr sz="1400" dirty="false"/>
          </a:p>
        </p:txBody>
      </p:sp>
      <p:sp>
        <p:nvSpPr>
          <p:cNvPr id="104" name="Shape 2170"/>
          <p:cNvSpPr>
            <a:spLocks noGrp="true" noChangeShapeType="true"/>
          </p:cNvSpPr>
          <p:nvPr/>
        </p:nvSpPr>
        <p:spPr>
          <a:xfrm>
            <a:off x="6672262" y="4527550"/>
            <a:ext cx="1054100" cy="938212"/>
          </a:xfrm>
          <a:custGeom>
            <a:avLst/>
            <a:gdLst>
              <a:gd name="gd0" fmla="val 65536"/>
              <a:gd name="gd1" fmla="val 664"/>
              <a:gd name="gd2" fmla="val 406"/>
              <a:gd name="gd3" fmla="val 576"/>
              <a:gd name="gd4" fmla="val 431"/>
              <a:gd name="gd5" fmla="val 576"/>
              <a:gd name="gd6" fmla="val 431"/>
              <a:gd name="gd7" fmla="val 573"/>
              <a:gd name="gd8" fmla="val 419"/>
              <a:gd name="gd9" fmla="val 565"/>
              <a:gd name="gd10" fmla="val 395"/>
              <a:gd name="gd11" fmla="val 557"/>
              <a:gd name="gd12" fmla="val 373"/>
              <a:gd name="gd13" fmla="val 548"/>
              <a:gd name="gd14" fmla="val 351"/>
              <a:gd name="gd15" fmla="val 540"/>
              <a:gd name="gd16" fmla="val 330"/>
              <a:gd name="gd17" fmla="val 530"/>
              <a:gd name="gd18" fmla="val 310"/>
              <a:gd name="gd19" fmla="val 520"/>
              <a:gd name="gd20" fmla="val 291"/>
              <a:gd name="gd21" fmla="val 511"/>
              <a:gd name="gd22" fmla="val 273"/>
              <a:gd name="gd23" fmla="val 501"/>
              <a:gd name="gd24" fmla="val 256"/>
              <a:gd name="gd25" fmla="val 490"/>
              <a:gd name="gd26" fmla="val 240"/>
              <a:gd name="gd27" fmla="val 480"/>
              <a:gd name="gd28" fmla="val 224"/>
              <a:gd name="gd29" fmla="val 469"/>
              <a:gd name="gd30" fmla="val 210"/>
              <a:gd name="gd31" fmla="val 458"/>
              <a:gd name="gd32" fmla="val 196"/>
              <a:gd name="gd33" fmla="val 446"/>
              <a:gd name="gd34" fmla="val 184"/>
              <a:gd name="gd35" fmla="val 435"/>
              <a:gd name="gd36" fmla="val 172"/>
              <a:gd name="gd37" fmla="val 418"/>
              <a:gd name="gd38" fmla="val 156"/>
              <a:gd name="gd39" fmla="val 418"/>
              <a:gd name="gd40" fmla="val 156"/>
              <a:gd name="gd41" fmla="val 412"/>
              <a:gd name="gd42" fmla="val 151"/>
              <a:gd name="gd43" fmla="val 400"/>
              <a:gd name="gd44" fmla="val 143"/>
              <a:gd name="gd45" fmla="val 389"/>
              <a:gd name="gd46" fmla="val 136"/>
              <a:gd name="gd47" fmla="val 377"/>
              <a:gd name="gd48" fmla="val 128"/>
              <a:gd name="gd49" fmla="val 364"/>
              <a:gd name="gd50" fmla="val 121"/>
              <a:gd name="gd51" fmla="val 352"/>
              <a:gd name="gd52" fmla="val 115"/>
              <a:gd name="gd53" fmla="val 341"/>
              <a:gd name="gd54" fmla="val 111"/>
              <a:gd name="gd55" fmla="val 329"/>
              <a:gd name="gd56" fmla="val 106"/>
              <a:gd name="gd57" fmla="val 317"/>
              <a:gd name="gd58" fmla="val 103"/>
              <a:gd name="gd59" fmla="val 306"/>
              <a:gd name="gd60" fmla="val 100"/>
              <a:gd name="gd61" fmla="val 294"/>
              <a:gd name="gd62" fmla="val 99"/>
              <a:gd name="gd63" fmla="val 283"/>
              <a:gd name="gd64" fmla="val 98"/>
              <a:gd name="gd65" fmla="val 271"/>
              <a:gd name="gd66" fmla="val 98"/>
              <a:gd name="gd67" fmla="val 260"/>
              <a:gd name="gd68" fmla="val 99"/>
              <a:gd name="gd69" fmla="val 249"/>
              <a:gd name="gd70" fmla="val 100"/>
              <a:gd name="gd71" fmla="val 233"/>
              <a:gd name="gd72" fmla="val 104"/>
              <a:gd name="gd73" fmla="val 233"/>
              <a:gd name="gd74" fmla="val 104"/>
              <a:gd name="gd75" fmla="val 227"/>
              <a:gd name="gd76" fmla="val 106"/>
              <a:gd name="gd77" fmla="val 217"/>
              <a:gd name="gd78" fmla="val 110"/>
              <a:gd name="gd79" fmla="val 207"/>
              <a:gd name="gd80" fmla="val 115"/>
              <a:gd name="gd81" fmla="val 198"/>
              <a:gd name="gd82" fmla="val 120"/>
              <a:gd name="gd83" fmla="val 188"/>
              <a:gd name="gd84" fmla="val 126"/>
              <a:gd name="gd85" fmla="val 178"/>
              <a:gd name="gd86" fmla="val 133"/>
              <a:gd name="gd87" fmla="val 170"/>
              <a:gd name="gd88" fmla="val 140"/>
              <a:gd name="gd89" fmla="val 161"/>
              <a:gd name="gd90" fmla="val 149"/>
              <a:gd name="gd91" fmla="val 153"/>
              <a:gd name="gd92" fmla="val 158"/>
              <a:gd name="gd93" fmla="val 145"/>
              <a:gd name="gd94" fmla="val 167"/>
              <a:gd name="gd95" fmla="val 138"/>
              <a:gd name="gd96" fmla="val 178"/>
              <a:gd name="gd97" fmla="val 131"/>
              <a:gd name="gd98" fmla="val 189"/>
              <a:gd name="gd99" fmla="val 125"/>
              <a:gd name="gd100" fmla="val 201"/>
              <a:gd name="gd101" fmla="val 120"/>
              <a:gd name="gd102" fmla="val 215"/>
              <a:gd name="gd103" fmla="val 114"/>
              <a:gd name="gd104" fmla="val 227"/>
              <a:gd name="gd105" fmla="val 108"/>
              <a:gd name="gd106" fmla="val 249"/>
              <a:gd name="gd107" fmla="val 108"/>
              <a:gd name="gd108" fmla="val 249"/>
              <a:gd name="gd109" fmla="val 105"/>
              <a:gd name="gd110" fmla="val 256"/>
              <a:gd name="gd111" fmla="val 101"/>
              <a:gd name="gd112" fmla="val 271"/>
              <a:gd name="gd113" fmla="val 98"/>
              <a:gd name="gd114" fmla="val 288"/>
              <a:gd name="gd115" fmla="val 95"/>
              <a:gd name="gd116" fmla="val 304"/>
              <a:gd name="gd117" fmla="val 94"/>
              <a:gd name="gd118" fmla="val 321"/>
              <a:gd name="gd119" fmla="val 93"/>
              <a:gd name="gd120" fmla="val 339"/>
              <a:gd name="gd121" fmla="val 92"/>
              <a:gd name="gd122" fmla="val 357"/>
              <a:gd name="gd123" fmla="val 92"/>
              <a:gd name="gd124" fmla="val 377"/>
              <a:gd name="gd125" fmla="val 93"/>
              <a:gd name="gd126" fmla="val 396"/>
              <a:gd name="gd127" fmla="val 94"/>
              <a:gd name="gd128" fmla="val 417"/>
              <a:gd name="gd129" fmla="val 97"/>
              <a:gd name="gd130" fmla="val 439"/>
              <a:gd name="gd131" fmla="val 100"/>
              <a:gd name="gd132" fmla="val 459"/>
              <a:gd name="gd133" fmla="val 104"/>
              <a:gd name="gd134" fmla="val 483"/>
              <a:gd name="gd135" fmla="val 109"/>
              <a:gd name="gd136" fmla="val 506"/>
              <a:gd name="gd137" fmla="val 114"/>
              <a:gd name="gd138" fmla="val 529"/>
              <a:gd name="gd139" fmla="val 123"/>
              <a:gd name="gd140" fmla="val 565"/>
              <a:gd name="gd141" fmla="val 37"/>
              <a:gd name="gd142" fmla="val 591"/>
              <a:gd name="gd143" fmla="val 37"/>
              <a:gd name="gd144" fmla="val 591"/>
              <a:gd name="gd145" fmla="val 32"/>
              <a:gd name="gd146" fmla="val 575"/>
              <a:gd name="gd147" fmla="val 25"/>
              <a:gd name="gd148" fmla="val 546"/>
              <a:gd name="gd149" fmla="val 17"/>
              <a:gd name="gd150" fmla="val 517"/>
              <a:gd name="gd151" fmla="val 13"/>
              <a:gd name="gd152" fmla="val 487"/>
              <a:gd name="gd153" fmla="val 8"/>
              <a:gd name="gd154" fmla="val 461"/>
              <a:gd name="gd155" fmla="val 4"/>
              <a:gd name="gd156" fmla="val 434"/>
              <a:gd name="gd157" fmla="val 3"/>
              <a:gd name="gd158" fmla="val 407"/>
              <a:gd name="gd159" fmla="val 0"/>
              <a:gd name="gd160" fmla="val 382"/>
              <a:gd name="gd161" fmla="val 0"/>
              <a:gd name="gd162" fmla="val 357"/>
              <a:gd name="gd163" fmla="val 0"/>
              <a:gd name="gd164" fmla="val 333"/>
              <a:gd name="gd165" fmla="val 3"/>
              <a:gd name="gd166" fmla="val 308"/>
              <a:gd name="gd167" fmla="val 5"/>
              <a:gd name="gd168" fmla="val 287"/>
              <a:gd name="gd169" fmla="val 8"/>
              <a:gd name="gd170" fmla="val 265"/>
              <a:gd name="gd171" fmla="val 13"/>
              <a:gd name="gd172" fmla="val 244"/>
              <a:gd name="gd173" fmla="val 17"/>
              <a:gd name="gd174" fmla="val 224"/>
              <a:gd name="gd175" fmla="val 26"/>
              <a:gd name="gd176" fmla="val 195"/>
              <a:gd name="gd177" fmla="val 26"/>
              <a:gd name="gd178" fmla="val 195"/>
              <a:gd name="gd179" fmla="val 30"/>
              <a:gd name="gd180" fmla="val 186"/>
              <a:gd name="gd181" fmla="val 37"/>
              <a:gd name="gd182" fmla="val 168"/>
              <a:gd name="gd183" fmla="val 44"/>
              <a:gd name="gd184" fmla="val 151"/>
              <a:gd name="gd185" fmla="val 53"/>
              <a:gd name="gd186" fmla="val 136"/>
              <a:gd name="gd187" fmla="val 61"/>
              <a:gd name="gd188" fmla="val 121"/>
              <a:gd name="gd189" fmla="val 72"/>
              <a:gd name="gd190" fmla="val 106"/>
              <a:gd name="gd191" fmla="val 82"/>
              <a:gd name="gd192" fmla="val 93"/>
              <a:gd name="gd193" fmla="val 93"/>
              <a:gd name="gd194" fmla="val 81"/>
              <a:gd name="gd195" fmla="val 105"/>
              <a:gd name="gd196" fmla="val 69"/>
              <a:gd name="gd197" fmla="val 116"/>
              <a:gd name="gd198" fmla="val 58"/>
              <a:gd name="gd199" fmla="val 129"/>
              <a:gd name="gd200" fmla="val 48"/>
              <a:gd name="gd201" fmla="val 142"/>
              <a:gd name="gd202" fmla="val 39"/>
              <a:gd name="gd203" fmla="val 156"/>
              <a:gd name="gd204" fmla="val 31"/>
              <a:gd name="gd205" fmla="val 170"/>
              <a:gd name="gd206" fmla="val 24"/>
              <a:gd name="gd207" fmla="val 183"/>
              <a:gd name="gd208" fmla="val 18"/>
              <a:gd name="gd209" fmla="val 205"/>
              <a:gd name="gd210" fmla="val 10"/>
              <a:gd name="gd211" fmla="val 205"/>
              <a:gd name="gd212" fmla="val 10"/>
              <a:gd name="gd213" fmla="val 212"/>
              <a:gd name="gd214" fmla="val 9"/>
              <a:gd name="gd215" fmla="val 227"/>
              <a:gd name="gd216" fmla="val 5"/>
              <a:gd name="gd217" fmla="val 243"/>
              <a:gd name="gd218" fmla="val 2"/>
              <a:gd name="gd219" fmla="val 259"/>
              <a:gd name="gd220" fmla="val 0"/>
              <a:gd name="gd221" fmla="val 273"/>
              <a:gd name="gd222" fmla="val 0"/>
              <a:gd name="gd223" fmla="val 289"/>
              <a:gd name="gd224" fmla="val 2"/>
              <a:gd name="gd225" fmla="val 305"/>
              <a:gd name="gd226" fmla="val 3"/>
              <a:gd name="gd227" fmla="val 321"/>
              <a:gd name="gd228" fmla="val 5"/>
              <a:gd name="gd229" fmla="val 338"/>
              <a:gd name="gd230" fmla="val 9"/>
              <a:gd name="gd231" fmla="val 353"/>
              <a:gd name="gd232" fmla="val 14"/>
              <a:gd name="gd233" fmla="val 369"/>
              <a:gd name="gd234" fmla="val 19"/>
              <a:gd name="gd235" fmla="val 385"/>
              <a:gd name="gd236" fmla="val 26"/>
              <a:gd name="gd237" fmla="val 401"/>
              <a:gd name="gd238" fmla="val 33"/>
              <a:gd name="gd239" fmla="val 418"/>
              <a:gd name="gd240" fmla="val 42"/>
              <a:gd name="gd241" fmla="val 434"/>
              <a:gd name="gd242" fmla="val 52"/>
              <a:gd name="gd243" fmla="val 457"/>
              <a:gd name="gd244" fmla="val 69"/>
              <a:gd name="gd245" fmla="val 457"/>
              <a:gd name="gd246" fmla="val 69"/>
              <a:gd name="gd247" fmla="val 464"/>
              <a:gd name="gd248" fmla="val 75"/>
              <a:gd name="gd249" fmla="val 480"/>
              <a:gd name="gd250" fmla="val 88"/>
              <a:gd name="gd251" fmla="val 495"/>
              <a:gd name="gd252" fmla="val 102"/>
              <a:gd name="gd253" fmla="val 509"/>
              <a:gd name="gd254" fmla="val 117"/>
              <a:gd name="gd255" fmla="val 524"/>
              <a:gd name="gd256" fmla="val 134"/>
              <a:gd name="gd257" fmla="val 539"/>
              <a:gd name="gd258" fmla="val 150"/>
              <a:gd name="gd259" fmla="val 553"/>
              <a:gd name="gd260" fmla="val 170"/>
              <a:gd name="gd261" fmla="val 565"/>
              <a:gd name="gd262" fmla="val 189"/>
              <a:gd name="gd263" fmla="val 579"/>
              <a:gd name="gd264" fmla="val 210"/>
              <a:gd name="gd265" fmla="val 592"/>
              <a:gd name="gd266" fmla="val 233"/>
              <a:gd name="gd267" fmla="val 604"/>
              <a:gd name="gd268" fmla="val 256"/>
              <a:gd name="gd269" fmla="val 616"/>
              <a:gd name="gd270" fmla="val 280"/>
              <a:gd name="gd271" fmla="val 627"/>
              <a:gd name="gd272" fmla="val 306"/>
              <a:gd name="gd273" fmla="val 638"/>
              <a:gd name="gd274" fmla="val 333"/>
              <a:gd name="gd275" fmla="val 649"/>
              <a:gd name="gd276" fmla="val 361"/>
              <a:gd name="gd277" fmla="val 664"/>
              <a:gd name="gd278" fmla="val 406"/>
              <a:gd name="gd279" fmla="*/ w 0 664"/>
              <a:gd name="gd280" fmla="*/ h 0 591"/>
              <a:gd name="gd281" fmla="*/ w 21600 664"/>
              <a:gd name="gd282" fmla="*/ h 21600 591"/>
            </a:gdLst>
            <a:ahLst/>
            <a:cxnLst/>
            <a:rect l="gd279" t="gd280" r="gd281" b="gd282"/>
            <a:pathLst>
              <a:path w="664" h="591">
                <a:moveTo>
                  <a:pt x="gd1" y="gd2"/>
                </a:moveTo>
                <a:lnTo>
                  <a:pt x="gd3" y="gd4"/>
                </a:lnTo>
                <a:lnTo>
                  <a:pt x="gd5" y="gd6"/>
                </a:lnTo>
                <a:lnTo>
                  <a:pt x="gd7" y="gd8"/>
                </a:lnTo>
                <a:lnTo>
                  <a:pt x="gd9" y="gd10"/>
                </a:lnTo>
                <a:lnTo>
                  <a:pt x="gd11" y="gd12"/>
                </a:lnTo>
                <a:lnTo>
                  <a:pt x="gd13" y="gd14"/>
                </a:lnTo>
                <a:lnTo>
                  <a:pt x="gd15" y="gd16"/>
                </a:lnTo>
                <a:lnTo>
                  <a:pt x="gd17" y="gd18"/>
                </a:lnTo>
                <a:lnTo>
                  <a:pt x="gd19" y="gd20"/>
                </a:lnTo>
                <a:lnTo>
                  <a:pt x="gd21" y="gd22"/>
                </a:lnTo>
                <a:lnTo>
                  <a:pt x="gd23" y="gd24"/>
                </a:lnTo>
                <a:lnTo>
                  <a:pt x="gd25" y="gd26"/>
                </a:lnTo>
                <a:lnTo>
                  <a:pt x="gd27" y="gd28"/>
                </a:lnTo>
                <a:lnTo>
                  <a:pt x="gd29" y="gd30"/>
                </a:lnTo>
                <a:lnTo>
                  <a:pt x="gd31" y="gd32"/>
                </a:lnTo>
                <a:lnTo>
                  <a:pt x="gd33" y="gd34"/>
                </a:lnTo>
                <a:lnTo>
                  <a:pt x="gd35" y="gd36"/>
                </a:lnTo>
                <a:lnTo>
                  <a:pt x="gd37" y="gd38"/>
                </a:lnTo>
                <a:lnTo>
                  <a:pt x="gd39" y="gd40"/>
                </a:lnTo>
                <a:lnTo>
                  <a:pt x="gd41" y="gd42"/>
                </a:lnTo>
                <a:lnTo>
                  <a:pt x="gd43" y="gd44"/>
                </a:lnTo>
                <a:lnTo>
                  <a:pt x="gd45" y="gd46"/>
                </a:lnTo>
                <a:lnTo>
                  <a:pt x="gd47" y="gd48"/>
                </a:lnTo>
                <a:lnTo>
                  <a:pt x="gd49" y="gd50"/>
                </a:lnTo>
                <a:lnTo>
                  <a:pt x="gd51" y="gd52"/>
                </a:lnTo>
                <a:lnTo>
                  <a:pt x="gd53" y="gd54"/>
                </a:lnTo>
                <a:lnTo>
                  <a:pt x="gd55" y="gd56"/>
                </a:lnTo>
                <a:lnTo>
                  <a:pt x="gd57" y="gd58"/>
                </a:lnTo>
                <a:lnTo>
                  <a:pt x="gd59" y="gd60"/>
                </a:lnTo>
                <a:lnTo>
                  <a:pt x="gd61" y="gd62"/>
                </a:lnTo>
                <a:lnTo>
                  <a:pt x="gd63" y="gd64"/>
                </a:lnTo>
                <a:lnTo>
                  <a:pt x="gd65" y="gd66"/>
                </a:lnTo>
                <a:lnTo>
                  <a:pt x="gd67" y="gd68"/>
                </a:lnTo>
                <a:lnTo>
                  <a:pt x="gd69" y="gd70"/>
                </a:lnTo>
                <a:lnTo>
                  <a:pt x="gd71" y="gd72"/>
                </a:lnTo>
                <a:lnTo>
                  <a:pt x="gd73" y="gd74"/>
                </a:lnTo>
                <a:lnTo>
                  <a:pt x="gd75" y="gd76"/>
                </a:lnTo>
                <a:lnTo>
                  <a:pt x="gd77" y="gd78"/>
                </a:lnTo>
                <a:lnTo>
                  <a:pt x="gd79" y="gd80"/>
                </a:lnTo>
                <a:lnTo>
                  <a:pt x="gd81" y="gd82"/>
                </a:lnTo>
                <a:lnTo>
                  <a:pt x="gd83" y="gd84"/>
                </a:lnTo>
                <a:lnTo>
                  <a:pt x="gd85" y="gd86"/>
                </a:lnTo>
                <a:lnTo>
                  <a:pt x="gd87" y="gd88"/>
                </a:lnTo>
                <a:lnTo>
                  <a:pt x="gd89" y="gd90"/>
                </a:lnTo>
                <a:lnTo>
                  <a:pt x="gd91" y="gd92"/>
                </a:lnTo>
                <a:lnTo>
                  <a:pt x="gd93" y="gd94"/>
                </a:lnTo>
                <a:lnTo>
                  <a:pt x="gd95" y="gd96"/>
                </a:lnTo>
                <a:lnTo>
                  <a:pt x="gd97" y="gd98"/>
                </a:lnTo>
                <a:lnTo>
                  <a:pt x="gd99" y="gd100"/>
                </a:lnTo>
                <a:lnTo>
                  <a:pt x="gd101" y="gd102"/>
                </a:lnTo>
                <a:lnTo>
                  <a:pt x="gd103" y="gd104"/>
                </a:lnTo>
                <a:lnTo>
                  <a:pt x="gd105" y="gd106"/>
                </a:lnTo>
                <a:lnTo>
                  <a:pt x="gd107" y="gd108"/>
                </a:lnTo>
                <a:lnTo>
                  <a:pt x="gd109" y="gd110"/>
                </a:lnTo>
                <a:lnTo>
                  <a:pt x="gd111" y="gd112"/>
                </a:lnTo>
                <a:lnTo>
                  <a:pt x="gd113" y="gd114"/>
                </a:lnTo>
                <a:lnTo>
                  <a:pt x="gd115" y="gd116"/>
                </a:lnTo>
                <a:lnTo>
                  <a:pt x="gd117" y="gd118"/>
                </a:lnTo>
                <a:lnTo>
                  <a:pt x="gd119" y="gd120"/>
                </a:lnTo>
                <a:lnTo>
                  <a:pt x="gd121" y="gd122"/>
                </a:lnTo>
                <a:lnTo>
                  <a:pt x="gd123" y="gd124"/>
                </a:lnTo>
                <a:lnTo>
                  <a:pt x="gd125" y="gd126"/>
                </a:lnTo>
                <a:lnTo>
                  <a:pt x="gd127" y="gd128"/>
                </a:lnTo>
                <a:lnTo>
                  <a:pt x="gd129" y="gd130"/>
                </a:lnTo>
                <a:lnTo>
                  <a:pt x="gd131" y="gd132"/>
                </a:lnTo>
                <a:lnTo>
                  <a:pt x="gd133" y="gd134"/>
                </a:lnTo>
                <a:lnTo>
                  <a:pt x="gd135" y="gd136"/>
                </a:lnTo>
                <a:lnTo>
                  <a:pt x="gd137" y="gd138"/>
                </a:lnTo>
                <a:lnTo>
                  <a:pt x="gd139" y="gd140"/>
                </a:lnTo>
                <a:lnTo>
                  <a:pt x="gd141" y="gd142"/>
                </a:lnTo>
                <a:lnTo>
                  <a:pt x="gd143" y="gd144"/>
                </a:lnTo>
                <a:lnTo>
                  <a:pt x="gd145" y="gd146"/>
                </a:lnTo>
                <a:lnTo>
                  <a:pt x="gd147" y="gd148"/>
                </a:lnTo>
                <a:lnTo>
                  <a:pt x="gd149" y="gd150"/>
                </a:lnTo>
                <a:lnTo>
                  <a:pt x="gd151" y="gd152"/>
                </a:lnTo>
                <a:lnTo>
                  <a:pt x="gd153" y="gd154"/>
                </a:lnTo>
                <a:lnTo>
                  <a:pt x="gd155" y="gd156"/>
                </a:lnTo>
                <a:lnTo>
                  <a:pt x="gd157" y="gd158"/>
                </a:lnTo>
                <a:lnTo>
                  <a:pt x="gd159" y="gd160"/>
                </a:lnTo>
                <a:lnTo>
                  <a:pt x="gd161" y="gd162"/>
                </a:lnTo>
                <a:lnTo>
                  <a:pt x="gd163" y="gd164"/>
                </a:lnTo>
                <a:lnTo>
                  <a:pt x="gd165" y="gd166"/>
                </a:lnTo>
                <a:lnTo>
                  <a:pt x="gd167" y="gd168"/>
                </a:lnTo>
                <a:lnTo>
                  <a:pt x="gd169" y="gd170"/>
                </a:lnTo>
                <a:lnTo>
                  <a:pt x="gd171" y="gd172"/>
                </a:lnTo>
                <a:lnTo>
                  <a:pt x="gd173" y="gd174"/>
                </a:lnTo>
                <a:lnTo>
                  <a:pt x="gd175" y="gd176"/>
                </a:lnTo>
                <a:lnTo>
                  <a:pt x="gd177" y="gd178"/>
                </a:lnTo>
                <a:lnTo>
                  <a:pt x="gd179" y="gd180"/>
                </a:lnTo>
                <a:lnTo>
                  <a:pt x="gd181" y="gd182"/>
                </a:lnTo>
                <a:lnTo>
                  <a:pt x="gd183" y="gd184"/>
                </a:lnTo>
                <a:lnTo>
                  <a:pt x="gd185" y="gd186"/>
                </a:lnTo>
                <a:lnTo>
                  <a:pt x="gd187" y="gd188"/>
                </a:lnTo>
                <a:lnTo>
                  <a:pt x="gd189" y="gd190"/>
                </a:lnTo>
                <a:lnTo>
                  <a:pt x="gd191" y="gd192"/>
                </a:lnTo>
                <a:lnTo>
                  <a:pt x="gd193" y="gd194"/>
                </a:lnTo>
                <a:lnTo>
                  <a:pt x="gd195" y="gd196"/>
                </a:lnTo>
                <a:lnTo>
                  <a:pt x="gd197" y="gd198"/>
                </a:lnTo>
                <a:lnTo>
                  <a:pt x="gd199" y="gd200"/>
                </a:lnTo>
                <a:lnTo>
                  <a:pt x="gd201" y="gd202"/>
                </a:lnTo>
                <a:lnTo>
                  <a:pt x="gd203" y="gd204"/>
                </a:lnTo>
                <a:lnTo>
                  <a:pt x="gd205" y="gd206"/>
                </a:lnTo>
                <a:lnTo>
                  <a:pt x="gd207" y="gd208"/>
                </a:lnTo>
                <a:lnTo>
                  <a:pt x="gd209" y="gd210"/>
                </a:lnTo>
                <a:lnTo>
                  <a:pt x="gd211" y="gd212"/>
                </a:lnTo>
                <a:lnTo>
                  <a:pt x="gd213" y="gd214"/>
                </a:lnTo>
                <a:lnTo>
                  <a:pt x="gd215" y="gd216"/>
                </a:lnTo>
                <a:lnTo>
                  <a:pt x="gd217" y="gd218"/>
                </a:lnTo>
                <a:lnTo>
                  <a:pt x="gd219" y="gd220"/>
                </a:lnTo>
                <a:lnTo>
                  <a:pt x="gd221" y="gd222"/>
                </a:lnTo>
                <a:lnTo>
                  <a:pt x="gd223" y="gd224"/>
                </a:lnTo>
                <a:lnTo>
                  <a:pt x="gd225" y="gd226"/>
                </a:lnTo>
                <a:lnTo>
                  <a:pt x="gd227" y="gd228"/>
                </a:lnTo>
                <a:lnTo>
                  <a:pt x="gd229" y="gd230"/>
                </a:lnTo>
                <a:lnTo>
                  <a:pt x="gd231" y="gd232"/>
                </a:lnTo>
                <a:lnTo>
                  <a:pt x="gd233" y="gd234"/>
                </a:lnTo>
                <a:lnTo>
                  <a:pt x="gd235" y="gd236"/>
                </a:lnTo>
                <a:lnTo>
                  <a:pt x="gd237" y="gd238"/>
                </a:lnTo>
                <a:lnTo>
                  <a:pt x="gd239" y="gd240"/>
                </a:lnTo>
                <a:lnTo>
                  <a:pt x="gd241" y="gd242"/>
                </a:lnTo>
                <a:lnTo>
                  <a:pt x="gd243" y="gd244"/>
                </a:lnTo>
                <a:lnTo>
                  <a:pt x="gd245" y="gd246"/>
                </a:lnTo>
                <a:lnTo>
                  <a:pt x="gd247" y="gd248"/>
                </a:lnTo>
                <a:lnTo>
                  <a:pt x="gd249" y="gd250"/>
                </a:lnTo>
                <a:lnTo>
                  <a:pt x="gd251" y="gd252"/>
                </a:lnTo>
                <a:lnTo>
                  <a:pt x="gd253" y="gd254"/>
                </a:lnTo>
                <a:lnTo>
                  <a:pt x="gd255" y="gd256"/>
                </a:lnTo>
                <a:lnTo>
                  <a:pt x="gd257" y="gd258"/>
                </a:lnTo>
                <a:lnTo>
                  <a:pt x="gd259" y="gd260"/>
                </a:lnTo>
                <a:lnTo>
                  <a:pt x="gd261" y="gd262"/>
                </a:lnTo>
                <a:lnTo>
                  <a:pt x="gd263" y="gd264"/>
                </a:lnTo>
                <a:lnTo>
                  <a:pt x="gd265" y="gd266"/>
                </a:lnTo>
                <a:lnTo>
                  <a:pt x="gd267" y="gd268"/>
                </a:lnTo>
                <a:lnTo>
                  <a:pt x="gd269" y="gd270"/>
                </a:lnTo>
                <a:lnTo>
                  <a:pt x="gd271" y="gd272"/>
                </a:lnTo>
                <a:lnTo>
                  <a:pt x="gd273" y="gd274"/>
                </a:lnTo>
                <a:lnTo>
                  <a:pt x="gd275" y="gd276"/>
                </a:lnTo>
                <a:lnTo>
                  <a:pt x="gd277" y="gd278"/>
                </a:lnTo>
                <a:close/>
              </a:path>
              <a:path w="664" h="591"/>
            </a:pathLst>
          </a:custGeom>
          <a:solidFill>
            <a:srgbClr val="000000"/>
          </a:solidFill>
        </p:spPr>
        <p:txBody>
          <a:bodyPr lIns="91440" tIns="45720" rIns="91440" bIns="45720"/>
          <a:lstStyle/>
          <a:p>
            <a:pPr/>
            <a:endParaRPr sz="1400" dirty="false"/>
          </a:p>
        </p:txBody>
      </p:sp>
      <p:sp>
        <p:nvSpPr>
          <p:cNvPr id="105" name="Shape 2171"/>
          <p:cNvSpPr>
            <a:spLocks noGrp="true" noChangeShapeType="true"/>
          </p:cNvSpPr>
          <p:nvPr/>
        </p:nvSpPr>
        <p:spPr>
          <a:xfrm>
            <a:off x="4805362" y="6257925"/>
            <a:ext cx="95250" cy="149225"/>
          </a:xfrm>
          <a:custGeom>
            <a:avLst/>
            <a:gdLst>
              <a:gd name="gd0" fmla="val 65536"/>
              <a:gd name="gd1" fmla="val 30"/>
              <a:gd name="gd2" fmla="val 0"/>
              <a:gd name="gd3" fmla="val 0"/>
              <a:gd name="gd4" fmla="val 94"/>
              <a:gd name="gd5" fmla="val 60"/>
              <a:gd name="gd6" fmla="val 94"/>
              <a:gd name="gd7" fmla="val 30"/>
              <a:gd name="gd8" fmla="val 0"/>
              <a:gd name="gd9" fmla="*/ w 0 60"/>
              <a:gd name="gd10" fmla="*/ h 0 94"/>
              <a:gd name="gd11" fmla="*/ w 21600 60"/>
              <a:gd name="gd12" fmla="*/ h 21600 94"/>
            </a:gdLst>
            <a:ahLst/>
            <a:cxnLst/>
            <a:rect l="gd9" t="gd10" r="gd11" b="gd12"/>
            <a:pathLst>
              <a:path w="60" h="94">
                <a:moveTo>
                  <a:pt x="gd1" y="gd2"/>
                </a:moveTo>
                <a:lnTo>
                  <a:pt x="gd3" y="gd4"/>
                </a:lnTo>
                <a:lnTo>
                  <a:pt x="gd5" y="gd6"/>
                </a:lnTo>
                <a:lnTo>
                  <a:pt x="gd7" y="gd8"/>
                </a:lnTo>
                <a:close/>
              </a:path>
              <a:path w="60" h="94"/>
            </a:pathLst>
          </a:custGeom>
          <a:solidFill>
            <a:srgbClr val="FFFF00"/>
          </a:solidFill>
        </p:spPr>
        <p:txBody>
          <a:bodyPr lIns="91440" tIns="45720" rIns="91440" bIns="45720"/>
          <a:lstStyle/>
          <a:p>
            <a:pPr/>
            <a:endParaRPr sz="1400" dirty="false"/>
          </a:p>
        </p:txBody>
      </p:sp>
      <p:sp>
        <p:nvSpPr>
          <p:cNvPr id="106" name="Shape 2172"/>
          <p:cNvSpPr>
            <a:spLocks noGrp="true" noChangeShapeType="true"/>
          </p:cNvSpPr>
          <p:nvPr/>
        </p:nvSpPr>
        <p:spPr>
          <a:xfrm>
            <a:off x="3716337" y="6230937"/>
            <a:ext cx="158750" cy="100012"/>
          </a:xfrm>
          <a:custGeom>
            <a:avLst/>
            <a:gdLst>
              <a:gd name="gd0" fmla="val 65536"/>
              <a:gd name="gd1" fmla="val 0"/>
              <a:gd name="gd2" fmla="val 62"/>
              <a:gd name="gd3" fmla="val 66"/>
              <a:gd name="gd4" fmla="val 62"/>
              <a:gd name="gd5" fmla="val 66"/>
              <a:gd name="gd6" fmla="val 62"/>
              <a:gd name="gd7" fmla="val 68"/>
              <a:gd name="gd8" fmla="val 63"/>
              <a:gd name="gd9" fmla="val 75"/>
              <a:gd name="gd10" fmla="val 62"/>
              <a:gd name="gd11" fmla="val 80"/>
              <a:gd name="gd12" fmla="val 61"/>
              <a:gd name="gd13" fmla="val 86"/>
              <a:gd name="gd14" fmla="val 57"/>
              <a:gd name="gd15" fmla="val 90"/>
              <a:gd name="gd16" fmla="val 52"/>
              <a:gd name="gd17" fmla="val 94"/>
              <a:gd name="gd18" fmla="val 48"/>
              <a:gd name="gd19" fmla="val 97"/>
              <a:gd name="gd20" fmla="val 43"/>
              <a:gd name="gd21" fmla="val 99"/>
              <a:gd name="gd22" fmla="val 37"/>
              <a:gd name="gd23" fmla="val 100"/>
              <a:gd name="gd24" fmla="val 31"/>
              <a:gd name="gd25" fmla="val 100"/>
              <a:gd name="gd26" fmla="val 24"/>
              <a:gd name="gd27" fmla="val 99"/>
              <a:gd name="gd28" fmla="val 18"/>
              <a:gd name="gd29" fmla="val 97"/>
              <a:gd name="gd30" fmla="val 13"/>
              <a:gd name="gd31" fmla="val 94"/>
              <a:gd name="gd32" fmla="val 9"/>
              <a:gd name="gd33" fmla="val 89"/>
              <a:gd name="gd34" fmla="val 5"/>
              <a:gd name="gd35" fmla="val 84"/>
              <a:gd name="gd36" fmla="val 3"/>
              <a:gd name="gd37" fmla="val 73"/>
              <a:gd name="gd38" fmla="val 0"/>
              <a:gd name="gd39" fmla="val 0"/>
              <a:gd name="gd40" fmla="val 0"/>
              <a:gd name="gd41" fmla="val 0"/>
              <a:gd name="gd42" fmla="val 62"/>
              <a:gd name="gd43" fmla="*/ w 0 100"/>
              <a:gd name="gd44" fmla="*/ h 0 63"/>
              <a:gd name="gd45" fmla="*/ w 21600 100"/>
              <a:gd name="gd46" fmla="*/ h 21600 63"/>
            </a:gdLst>
            <a:ahLst/>
            <a:cxnLst/>
            <a:rect l="gd43" t="gd44" r="gd45" b="gd46"/>
            <a:pathLst>
              <a:path w="100" h="63">
                <a:moveTo>
                  <a:pt x="gd1" y="gd2"/>
                </a:moveTo>
                <a:lnTo>
                  <a:pt x="gd3" y="gd4"/>
                </a:lnTo>
                <a:lnTo>
                  <a:pt x="gd5" y="gd6"/>
                </a:lnTo>
                <a:lnTo>
                  <a:pt x="gd7" y="gd8"/>
                </a:lnTo>
                <a:lnTo>
                  <a:pt x="gd9" y="gd10"/>
                </a:lnTo>
                <a:lnTo>
                  <a:pt x="gd11" y="gd12"/>
                </a:lnTo>
                <a:lnTo>
                  <a:pt x="gd13" y="gd14"/>
                </a:lnTo>
                <a:lnTo>
                  <a:pt x="gd15" y="gd16"/>
                </a:lnTo>
                <a:lnTo>
                  <a:pt x="gd17" y="gd18"/>
                </a:lnTo>
                <a:lnTo>
                  <a:pt x="gd19" y="gd20"/>
                </a:lnTo>
                <a:lnTo>
                  <a:pt x="gd21" y="gd22"/>
                </a:lnTo>
                <a:lnTo>
                  <a:pt x="gd23" y="gd24"/>
                </a:lnTo>
                <a:lnTo>
                  <a:pt x="gd25" y="gd26"/>
                </a:lnTo>
                <a:lnTo>
                  <a:pt x="gd27" y="gd28"/>
                </a:lnTo>
                <a:lnTo>
                  <a:pt x="gd29" y="gd30"/>
                </a:lnTo>
                <a:lnTo>
                  <a:pt x="gd31" y="gd32"/>
                </a:lnTo>
                <a:lnTo>
                  <a:pt x="gd33" y="gd34"/>
                </a:lnTo>
                <a:lnTo>
                  <a:pt x="gd35" y="gd36"/>
                </a:lnTo>
                <a:lnTo>
                  <a:pt x="gd37" y="gd38"/>
                </a:lnTo>
                <a:lnTo>
                  <a:pt x="gd39" y="gd40"/>
                </a:lnTo>
                <a:lnTo>
                  <a:pt x="gd41" y="gd42"/>
                </a:lnTo>
                <a:close/>
              </a:path>
              <a:path w="100" h="63"/>
            </a:pathLst>
          </a:custGeom>
          <a:solidFill>
            <a:srgbClr val="FFFF00"/>
          </a:solidFill>
        </p:spPr>
        <p:txBody>
          <a:bodyPr lIns="91440" tIns="45720" rIns="91440" bIns="45720"/>
          <a:lstStyle/>
          <a:p>
            <a:pPr/>
            <a:endParaRPr sz="1400" dirty="false"/>
          </a:p>
        </p:txBody>
      </p:sp>
      <p:sp>
        <p:nvSpPr>
          <p:cNvPr id="107" name="Shape 2173"/>
          <p:cNvSpPr>
            <a:spLocks noGrp="true" noChangeShapeType="true"/>
          </p:cNvSpPr>
          <p:nvPr/>
        </p:nvSpPr>
        <p:spPr>
          <a:xfrm>
            <a:off x="3443287" y="5713412"/>
            <a:ext cx="95250" cy="150812"/>
          </a:xfrm>
          <a:custGeom>
            <a:avLst/>
            <a:gdLst>
              <a:gd name="gd0" fmla="val 65536"/>
              <a:gd name="gd1" fmla="val 31"/>
              <a:gd name="gd2" fmla="val 0"/>
              <a:gd name="gd3" fmla="val 0"/>
              <a:gd name="gd4" fmla="val 95"/>
              <a:gd name="gd5" fmla="val 60"/>
              <a:gd name="gd6" fmla="val 95"/>
              <a:gd name="gd7" fmla="val 31"/>
              <a:gd name="gd8" fmla="val 0"/>
              <a:gd name="gd9" fmla="*/ w 0 60"/>
              <a:gd name="gd10" fmla="*/ h 0 95"/>
              <a:gd name="gd11" fmla="*/ w 21600 60"/>
              <a:gd name="gd12" fmla="*/ h 21600 95"/>
            </a:gdLst>
            <a:ahLst/>
            <a:cxnLst/>
            <a:rect l="gd9" t="gd10" r="gd11" b="gd12"/>
            <a:pathLst>
              <a:path w="60" h="95">
                <a:moveTo>
                  <a:pt x="gd1" y="gd2"/>
                </a:moveTo>
                <a:lnTo>
                  <a:pt x="gd3" y="gd4"/>
                </a:lnTo>
                <a:lnTo>
                  <a:pt x="gd5" y="gd6"/>
                </a:lnTo>
                <a:lnTo>
                  <a:pt x="gd7" y="gd8"/>
                </a:lnTo>
                <a:close/>
              </a:path>
              <a:path w="60" h="95"/>
            </a:pathLst>
          </a:custGeom>
          <a:solidFill>
            <a:srgbClr val="FFFF00"/>
          </a:solidFill>
        </p:spPr>
        <p:txBody>
          <a:bodyPr lIns="91440" tIns="45720" rIns="91440" bIns="45720"/>
          <a:lstStyle/>
          <a:p>
            <a:pPr/>
            <a:endParaRPr sz="1400" dirty="false"/>
          </a:p>
        </p:txBody>
      </p:sp>
      <p:sp>
        <p:nvSpPr>
          <p:cNvPr id="108" name="Shape 2174"/>
          <p:cNvSpPr>
            <a:spLocks noGrp="true" noChangeShapeType="true"/>
          </p:cNvSpPr>
          <p:nvPr/>
        </p:nvSpPr>
        <p:spPr>
          <a:xfrm>
            <a:off x="4141787" y="5145087"/>
            <a:ext cx="158750" cy="98425"/>
          </a:xfrm>
          <a:custGeom>
            <a:avLst/>
            <a:gdLst>
              <a:gd name="gd0" fmla="val 65536"/>
              <a:gd name="gd1" fmla="val 0"/>
              <a:gd name="gd2" fmla="val 62"/>
              <a:gd name="gd3" fmla="val 64"/>
              <a:gd name="gd4" fmla="val 62"/>
              <a:gd name="gd5" fmla="val 64"/>
              <a:gd name="gd6" fmla="val 62"/>
              <a:gd name="gd7" fmla="val 67"/>
              <a:gd name="gd8" fmla="val 62"/>
              <a:gd name="gd9" fmla="val 74"/>
              <a:gd name="gd10" fmla="val 62"/>
              <a:gd name="gd11" fmla="val 80"/>
              <a:gd name="gd12" fmla="val 60"/>
              <a:gd name="gd13" fmla="val 85"/>
              <a:gd name="gd14" fmla="val 57"/>
              <a:gd name="gd15" fmla="val 90"/>
              <a:gd name="gd16" fmla="val 52"/>
              <a:gd name="gd17" fmla="val 93"/>
              <a:gd name="gd18" fmla="val 47"/>
              <a:gd name="gd19" fmla="val 96"/>
              <a:gd name="gd20" fmla="val 42"/>
              <a:gd name="gd21" fmla="val 97"/>
              <a:gd name="gd22" fmla="val 36"/>
              <a:gd name="gd23" fmla="val 98"/>
              <a:gd name="gd24" fmla="val 30"/>
              <a:gd name="gd25" fmla="val 100"/>
              <a:gd name="gd26" fmla="val 24"/>
              <a:gd name="gd27" fmla="val 98"/>
              <a:gd name="gd28" fmla="val 18"/>
              <a:gd name="gd29" fmla="val 96"/>
              <a:gd name="gd30" fmla="val 13"/>
              <a:gd name="gd31" fmla="val 92"/>
              <a:gd name="gd32" fmla="val 8"/>
              <a:gd name="gd33" fmla="val 89"/>
              <a:gd name="gd34" fmla="val 5"/>
              <a:gd name="gd35" fmla="val 83"/>
              <a:gd name="gd36" fmla="val 2"/>
              <a:gd name="gd37" fmla="val 73"/>
              <a:gd name="gd38" fmla="val 0"/>
              <a:gd name="gd39" fmla="val 0"/>
              <a:gd name="gd40" fmla="val 0"/>
              <a:gd name="gd41" fmla="val 0"/>
              <a:gd name="gd42" fmla="val 62"/>
              <a:gd name="gd43" fmla="*/ w 0 100"/>
              <a:gd name="gd44" fmla="*/ h 0 62"/>
              <a:gd name="gd45" fmla="*/ w 21600 100"/>
              <a:gd name="gd46" fmla="*/ h 21600 62"/>
            </a:gdLst>
            <a:ahLst/>
            <a:cxnLst/>
            <a:rect l="gd43" t="gd44" r="gd45" b="gd46"/>
            <a:pathLst>
              <a:path w="100" h="62">
                <a:moveTo>
                  <a:pt x="gd1" y="gd2"/>
                </a:moveTo>
                <a:lnTo>
                  <a:pt x="gd3" y="gd4"/>
                </a:lnTo>
                <a:lnTo>
                  <a:pt x="gd5" y="gd6"/>
                </a:lnTo>
                <a:lnTo>
                  <a:pt x="gd7" y="gd8"/>
                </a:lnTo>
                <a:lnTo>
                  <a:pt x="gd9" y="gd10"/>
                </a:lnTo>
                <a:lnTo>
                  <a:pt x="gd11" y="gd12"/>
                </a:lnTo>
                <a:lnTo>
                  <a:pt x="gd13" y="gd14"/>
                </a:lnTo>
                <a:lnTo>
                  <a:pt x="gd15" y="gd16"/>
                </a:lnTo>
                <a:lnTo>
                  <a:pt x="gd17" y="gd18"/>
                </a:lnTo>
                <a:lnTo>
                  <a:pt x="gd19" y="gd20"/>
                </a:lnTo>
                <a:lnTo>
                  <a:pt x="gd21" y="gd22"/>
                </a:lnTo>
                <a:lnTo>
                  <a:pt x="gd23" y="gd24"/>
                </a:lnTo>
                <a:lnTo>
                  <a:pt x="gd25" y="gd26"/>
                </a:lnTo>
                <a:lnTo>
                  <a:pt x="gd27" y="gd28"/>
                </a:lnTo>
                <a:lnTo>
                  <a:pt x="gd29" y="gd30"/>
                </a:lnTo>
                <a:lnTo>
                  <a:pt x="gd31" y="gd32"/>
                </a:lnTo>
                <a:lnTo>
                  <a:pt x="gd33" y="gd34"/>
                </a:lnTo>
                <a:lnTo>
                  <a:pt x="gd35" y="gd36"/>
                </a:lnTo>
                <a:lnTo>
                  <a:pt x="gd37" y="gd38"/>
                </a:lnTo>
                <a:lnTo>
                  <a:pt x="gd39" y="gd40"/>
                </a:lnTo>
                <a:lnTo>
                  <a:pt x="gd41" y="gd42"/>
                </a:lnTo>
                <a:close/>
              </a:path>
              <a:path w="100" h="62"/>
            </a:pathLst>
          </a:custGeom>
          <a:solidFill>
            <a:srgbClr val="FFFF00"/>
          </a:solidFill>
        </p:spPr>
        <p:txBody>
          <a:bodyPr lIns="91440" tIns="45720" rIns="91440" bIns="45720"/>
          <a:lstStyle/>
          <a:p>
            <a:pPr/>
            <a:endParaRPr sz="1400" dirty="false"/>
          </a:p>
        </p:txBody>
      </p:sp>
      <p:sp>
        <p:nvSpPr>
          <p:cNvPr id="109" name="Shape 2175"/>
          <p:cNvSpPr>
            <a:spLocks noGrp="true" noChangeShapeType="true"/>
          </p:cNvSpPr>
          <p:nvPr/>
        </p:nvSpPr>
        <p:spPr>
          <a:xfrm>
            <a:off x="3270250" y="4600575"/>
            <a:ext cx="225425" cy="268287"/>
          </a:xfrm>
          <a:custGeom>
            <a:avLst/>
            <a:gdLst>
              <a:gd name="gd0" fmla="val 65536"/>
              <a:gd name="gd1" fmla="val 0"/>
              <a:gd name="gd2" fmla="val 77"/>
              <a:gd name="gd3" fmla="val 0"/>
              <a:gd name="gd4" fmla="val 77"/>
              <a:gd name="gd5" fmla="val 0"/>
              <a:gd name="gd6" fmla="val 82"/>
              <a:gd name="gd7" fmla="val 0"/>
              <a:gd name="gd8" fmla="val 90"/>
              <a:gd name="gd9" fmla="val 0"/>
              <a:gd name="gd10" fmla="val 98"/>
              <a:gd name="gd11" fmla="val 2"/>
              <a:gd name="gd12" fmla="val 107"/>
              <a:gd name="gd13" fmla="val 3"/>
              <a:gd name="gd14" fmla="val 114"/>
              <a:gd name="gd15" fmla="val 6"/>
              <a:gd name="gd16" fmla="val 122"/>
              <a:gd name="gd17" fmla="val 8"/>
              <a:gd name="gd18" fmla="val 130"/>
              <a:gd name="gd19" fmla="val 12"/>
              <a:gd name="gd20" fmla="val 137"/>
              <a:gd name="gd21" fmla="val 17"/>
              <a:gd name="gd22" fmla="val 143"/>
              <a:gd name="gd23" fmla="val 20"/>
              <a:gd name="gd24" fmla="val 149"/>
              <a:gd name="gd25" fmla="val 25"/>
              <a:gd name="gd26" fmla="val 154"/>
              <a:gd name="gd27" fmla="val 31"/>
              <a:gd name="gd28" fmla="val 159"/>
              <a:gd name="gd29" fmla="val 39"/>
              <a:gd name="gd30" fmla="val 163"/>
              <a:gd name="gd31" fmla="val 46"/>
              <a:gd name="gd32" fmla="val 165"/>
              <a:gd name="gd33" fmla="val 54"/>
              <a:gd name="gd34" fmla="val 168"/>
              <a:gd name="gd35" fmla="val 69"/>
              <a:gd name="gd36" fmla="val 169"/>
              <a:gd name="gd37" fmla="val 69"/>
              <a:gd name="gd38" fmla="val 169"/>
              <a:gd name="gd39" fmla="val 73"/>
              <a:gd name="gd40" fmla="val 169"/>
              <a:gd name="gd41" fmla="val 81"/>
              <a:gd name="gd42" fmla="val 168"/>
              <a:gd name="gd43" fmla="val 89"/>
              <a:gd name="gd44" fmla="val 166"/>
              <a:gd name="gd45" fmla="val 95"/>
              <a:gd name="gd46" fmla="val 164"/>
              <a:gd name="gd47" fmla="val 102"/>
              <a:gd name="gd48" fmla="val 160"/>
              <a:gd name="gd49" fmla="val 108"/>
              <a:gd name="gd50" fmla="val 157"/>
              <a:gd name="gd51" fmla="val 114"/>
              <a:gd name="gd52" fmla="val 153"/>
              <a:gd name="gd53" fmla="val 119"/>
              <a:gd name="gd54" fmla="val 148"/>
              <a:gd name="gd55" fmla="val 124"/>
              <a:gd name="gd56" fmla="val 142"/>
              <a:gd name="gd57" fmla="val 129"/>
              <a:gd name="gd58" fmla="val 137"/>
              <a:gd name="gd59" fmla="val 132"/>
              <a:gd name="gd60" fmla="val 130"/>
              <a:gd name="gd61" fmla="val 135"/>
              <a:gd name="gd62" fmla="val 124"/>
              <a:gd name="gd63" fmla="val 137"/>
              <a:gd name="gd64" fmla="val 116"/>
              <a:gd name="gd65" fmla="val 140"/>
              <a:gd name="gd66" fmla="val 109"/>
              <a:gd name="gd67" fmla="val 141"/>
              <a:gd name="gd68" fmla="val 101"/>
              <a:gd name="gd69" fmla="val 142"/>
              <a:gd name="gd70" fmla="val 88"/>
              <a:gd name="gd71" fmla="val 142"/>
              <a:gd name="gd72" fmla="val 88"/>
              <a:gd name="gd73" fmla="val 142"/>
              <a:gd name="gd74" fmla="val 86"/>
              <a:gd name="gd75" fmla="val 142"/>
              <a:gd name="gd76" fmla="val 80"/>
              <a:gd name="gd77" fmla="val 141"/>
              <a:gd name="gd78" fmla="val 74"/>
              <a:gd name="gd79" fmla="val 140"/>
              <a:gd name="gd80" fmla="val 66"/>
              <a:gd name="gd81" fmla="val 138"/>
              <a:gd name="gd82" fmla="val 59"/>
              <a:gd name="gd83" fmla="val 136"/>
              <a:gd name="gd84" fmla="val 52"/>
              <a:gd name="gd85" fmla="val 134"/>
              <a:gd name="gd86" fmla="val 45"/>
              <a:gd name="gd87" fmla="val 130"/>
              <a:gd name="gd88" fmla="val 38"/>
              <a:gd name="gd89" fmla="val 126"/>
              <a:gd name="gd90" fmla="val 31"/>
              <a:gd name="gd91" fmla="val 123"/>
              <a:gd name="gd92" fmla="val 24"/>
              <a:gd name="gd93" fmla="val 117"/>
              <a:gd name="gd94" fmla="val 18"/>
              <a:gd name="gd95" fmla="val 110"/>
              <a:gd name="gd96" fmla="val 12"/>
              <a:gd name="gd97" fmla="val 103"/>
              <a:gd name="gd98" fmla="val 8"/>
              <a:gd name="gd99" fmla="val 95"/>
              <a:gd name="gd100" fmla="val 4"/>
              <a:gd name="gd101" fmla="val 85"/>
              <a:gd name="gd102" fmla="val 2"/>
              <a:gd name="gd103" fmla="val 69"/>
              <a:gd name="gd104" fmla="val 0"/>
              <a:gd name="gd105" fmla="val 69"/>
              <a:gd name="gd106" fmla="val 0"/>
              <a:gd name="gd107" fmla="val 67"/>
              <a:gd name="gd108" fmla="val 1"/>
              <a:gd name="gd109" fmla="val 61"/>
              <a:gd name="gd110" fmla="val 1"/>
              <a:gd name="gd111" fmla="val 56"/>
              <a:gd name="gd112" fmla="val 1"/>
              <a:gd name="gd113" fmla="val 51"/>
              <a:gd name="gd114" fmla="val 2"/>
              <a:gd name="gd115" fmla="val 45"/>
              <a:gd name="gd116" fmla="val 4"/>
              <a:gd name="gd117" fmla="val 39"/>
              <a:gd name="gd118" fmla="val 7"/>
              <a:gd name="gd119" fmla="val 34"/>
              <a:gd name="gd120" fmla="val 9"/>
              <a:gd name="gd121" fmla="val 28"/>
              <a:gd name="gd122" fmla="val 13"/>
              <a:gd name="gd123" fmla="val 23"/>
              <a:gd name="gd124" fmla="val 18"/>
              <a:gd name="gd125" fmla="val 18"/>
              <a:gd name="gd126" fmla="val 23"/>
              <a:gd name="gd127" fmla="val 14"/>
              <a:gd name="gd128" fmla="val 29"/>
              <a:gd name="gd129" fmla="val 9"/>
              <a:gd name="gd130" fmla="val 36"/>
              <a:gd name="gd131" fmla="val 6"/>
              <a:gd name="gd132" fmla="val 43"/>
              <a:gd name="gd133" fmla="val 3"/>
              <a:gd name="gd134" fmla="val 52"/>
              <a:gd name="gd135" fmla="val 1"/>
              <a:gd name="gd136" fmla="val 62"/>
              <a:gd name="gd137" fmla="val 0"/>
              <a:gd name="gd138" fmla="val 77"/>
              <a:gd name="gd139" fmla="*/ w 0 142"/>
              <a:gd name="gd140" fmla="*/ h 0 169"/>
              <a:gd name="gd141" fmla="*/ w 21600 142"/>
              <a:gd name="gd142" fmla="*/ h 21600 169"/>
            </a:gdLst>
            <a:ahLst/>
            <a:cxnLst/>
            <a:rect l="gd139" t="gd140" r="gd141" b="gd142"/>
            <a:pathLst>
              <a:path w="142" h="169">
                <a:moveTo>
                  <a:pt x="gd1" y="gd2"/>
                </a:moveTo>
                <a:lnTo>
                  <a:pt x="gd3" y="gd4"/>
                </a:lnTo>
                <a:lnTo>
                  <a:pt x="gd5" y="gd6"/>
                </a:lnTo>
                <a:lnTo>
                  <a:pt x="gd7" y="gd8"/>
                </a:lnTo>
                <a:lnTo>
                  <a:pt x="gd9" y="gd10"/>
                </a:lnTo>
                <a:lnTo>
                  <a:pt x="gd11" y="gd12"/>
                </a:lnTo>
                <a:lnTo>
                  <a:pt x="gd13" y="gd14"/>
                </a:lnTo>
                <a:lnTo>
                  <a:pt x="gd15" y="gd16"/>
                </a:lnTo>
                <a:lnTo>
                  <a:pt x="gd17" y="gd18"/>
                </a:lnTo>
                <a:lnTo>
                  <a:pt x="gd19" y="gd20"/>
                </a:lnTo>
                <a:lnTo>
                  <a:pt x="gd21" y="gd22"/>
                </a:lnTo>
                <a:lnTo>
                  <a:pt x="gd23" y="gd24"/>
                </a:lnTo>
                <a:lnTo>
                  <a:pt x="gd25" y="gd26"/>
                </a:lnTo>
                <a:lnTo>
                  <a:pt x="gd27" y="gd28"/>
                </a:lnTo>
                <a:lnTo>
                  <a:pt x="gd29" y="gd30"/>
                </a:lnTo>
                <a:lnTo>
                  <a:pt x="gd31" y="gd32"/>
                </a:lnTo>
                <a:lnTo>
                  <a:pt x="gd33" y="gd34"/>
                </a:lnTo>
                <a:lnTo>
                  <a:pt x="gd35" y="gd36"/>
                </a:lnTo>
                <a:lnTo>
                  <a:pt x="gd37" y="gd38"/>
                </a:lnTo>
                <a:lnTo>
                  <a:pt x="gd39" y="gd40"/>
                </a:lnTo>
                <a:lnTo>
                  <a:pt x="gd41" y="gd42"/>
                </a:lnTo>
                <a:lnTo>
                  <a:pt x="gd43" y="gd44"/>
                </a:lnTo>
                <a:lnTo>
                  <a:pt x="gd45" y="gd46"/>
                </a:lnTo>
                <a:lnTo>
                  <a:pt x="gd47" y="gd48"/>
                </a:lnTo>
                <a:lnTo>
                  <a:pt x="gd49" y="gd50"/>
                </a:lnTo>
                <a:lnTo>
                  <a:pt x="gd51" y="gd52"/>
                </a:lnTo>
                <a:lnTo>
                  <a:pt x="gd53" y="gd54"/>
                </a:lnTo>
                <a:lnTo>
                  <a:pt x="gd55" y="gd56"/>
                </a:lnTo>
                <a:lnTo>
                  <a:pt x="gd57" y="gd58"/>
                </a:lnTo>
                <a:lnTo>
                  <a:pt x="gd59" y="gd60"/>
                </a:lnTo>
                <a:lnTo>
                  <a:pt x="gd61" y="gd62"/>
                </a:lnTo>
                <a:lnTo>
                  <a:pt x="gd63" y="gd64"/>
                </a:lnTo>
                <a:lnTo>
                  <a:pt x="gd65" y="gd66"/>
                </a:lnTo>
                <a:lnTo>
                  <a:pt x="gd67" y="gd68"/>
                </a:lnTo>
                <a:lnTo>
                  <a:pt x="gd69" y="gd70"/>
                </a:lnTo>
                <a:lnTo>
                  <a:pt x="gd71" y="gd72"/>
                </a:lnTo>
                <a:lnTo>
                  <a:pt x="gd73" y="gd74"/>
                </a:lnTo>
                <a:lnTo>
                  <a:pt x="gd75" y="gd76"/>
                </a:lnTo>
                <a:lnTo>
                  <a:pt x="gd77" y="gd78"/>
                </a:lnTo>
                <a:lnTo>
                  <a:pt x="gd79" y="gd80"/>
                </a:lnTo>
                <a:lnTo>
                  <a:pt x="gd81" y="gd82"/>
                </a:lnTo>
                <a:lnTo>
                  <a:pt x="gd83" y="gd84"/>
                </a:lnTo>
                <a:lnTo>
                  <a:pt x="gd85" y="gd86"/>
                </a:lnTo>
                <a:lnTo>
                  <a:pt x="gd87" y="gd88"/>
                </a:lnTo>
                <a:lnTo>
                  <a:pt x="gd89" y="gd90"/>
                </a:lnTo>
                <a:lnTo>
                  <a:pt x="gd91" y="gd92"/>
                </a:lnTo>
                <a:lnTo>
                  <a:pt x="gd93" y="gd94"/>
                </a:lnTo>
                <a:lnTo>
                  <a:pt x="gd95" y="gd96"/>
                </a:lnTo>
                <a:lnTo>
                  <a:pt x="gd97" y="gd98"/>
                </a:lnTo>
                <a:lnTo>
                  <a:pt x="gd99" y="gd100"/>
                </a:lnTo>
                <a:lnTo>
                  <a:pt x="gd101" y="gd102"/>
                </a:lnTo>
                <a:lnTo>
                  <a:pt x="gd103" y="gd104"/>
                </a:lnTo>
                <a:lnTo>
                  <a:pt x="gd105" y="gd106"/>
                </a:lnTo>
                <a:lnTo>
                  <a:pt x="gd107" y="gd108"/>
                </a:lnTo>
                <a:lnTo>
                  <a:pt x="gd109" y="gd110"/>
                </a:lnTo>
                <a:lnTo>
                  <a:pt x="gd111" y="gd112"/>
                </a:lnTo>
                <a:lnTo>
                  <a:pt x="gd113" y="gd114"/>
                </a:lnTo>
                <a:lnTo>
                  <a:pt x="gd115" y="gd116"/>
                </a:lnTo>
                <a:lnTo>
                  <a:pt x="gd117" y="gd118"/>
                </a:lnTo>
                <a:lnTo>
                  <a:pt x="gd119" y="gd120"/>
                </a:lnTo>
                <a:lnTo>
                  <a:pt x="gd121" y="gd122"/>
                </a:lnTo>
                <a:lnTo>
                  <a:pt x="gd123" y="gd124"/>
                </a:lnTo>
                <a:lnTo>
                  <a:pt x="gd125" y="gd126"/>
                </a:lnTo>
                <a:lnTo>
                  <a:pt x="gd127" y="gd128"/>
                </a:lnTo>
                <a:lnTo>
                  <a:pt x="gd129" y="gd130"/>
                </a:lnTo>
                <a:lnTo>
                  <a:pt x="gd131" y="gd132"/>
                </a:lnTo>
                <a:lnTo>
                  <a:pt x="gd133" y="gd134"/>
                </a:lnTo>
                <a:lnTo>
                  <a:pt x="gd135" y="gd136"/>
                </a:lnTo>
                <a:lnTo>
                  <a:pt x="gd137" y="gd138"/>
                </a:lnTo>
                <a:close/>
              </a:path>
              <a:path w="142" h="169"/>
            </a:pathLst>
          </a:custGeom>
          <a:solidFill>
            <a:srgbClr val="FFFF00"/>
          </a:solidFill>
        </p:spPr>
        <p:txBody>
          <a:bodyPr lIns="91440" tIns="45720" rIns="91440" bIns="45720"/>
          <a:lstStyle/>
          <a:p>
            <a:pPr/>
            <a:endParaRPr sz="1400" dirty="false"/>
          </a:p>
        </p:txBody>
      </p:sp>
      <p:sp>
        <p:nvSpPr>
          <p:cNvPr id="110" name="Shape 2176"/>
          <p:cNvSpPr>
            <a:spLocks noGrp="true" noChangeShapeType="true"/>
          </p:cNvSpPr>
          <p:nvPr/>
        </p:nvSpPr>
        <p:spPr>
          <a:xfrm>
            <a:off x="3597275" y="3155950"/>
            <a:ext cx="5334000" cy="762000"/>
          </a:xfrm>
          <a:prstGeom prst="rect">
            <a:avLst/>
          </a:prstGeom>
          <a:noFill/>
        </p:spPr>
        <p:txBody>
          <a:bodyPr lIns="91440" tIns="45720" rIns="91440" bIns="45720">
            <a:spAutoFit/>
          </a:bodyPr>
          <a:lstStyle/>
          <a:p>
            <a:pPr lvl="0">
              <a:spcBef>
                <a:spcPct val="20000"/>
              </a:spcBef>
            </a:pPr>
            <a:r>
              <a:rPr lang="zh-CN" sz="4400" b="true" i="false" u="none">
                <a:solidFill>
                  <a:srgbClr val="FF0000"/>
                </a:solidFill>
                <a:latin typeface="Arial" charset="1"/>
              </a:rPr>
              <a:t>有人工作，切勿合闸</a:t>
            </a:r>
            <a:endParaRPr/>
          </a:p>
        </p:txBody>
      </p:sp>
      <p:sp>
        <p:nvSpPr>
          <p:cNvPr id="111" name="Shape 2177"/>
          <p:cNvSpPr>
            <a:spLocks noGrp="true" noChangeShapeType="true"/>
          </p:cNvSpPr>
          <p:nvPr/>
        </p:nvSpPr>
        <p:spPr>
          <a:xfrm>
            <a:off x="3597275" y="4756150"/>
            <a:ext cx="2486025" cy="1300162"/>
          </a:xfrm>
          <a:prstGeom prst="rect">
            <a:avLst/>
          </a:prstGeom>
          <a:noFill/>
        </p:spPr>
        <p:txBody>
          <a:bodyPr wrap="none" anchor="t">
            <a:spAutoFit/>
          </a:bodyPr>
          <a:lstStyle/>
          <a:p>
            <a:pPr lvl="0">
              <a:spcBef>
                <a:spcPct val="20000"/>
              </a:spcBef>
            </a:pPr>
            <a:r>
              <a:rPr lang="zh-CN" sz="3600" b="true" i="false" u="none">
                <a:solidFill>
                  <a:schemeClr val="dk2"/>
                </a:solidFill>
                <a:latin typeface="Arial" charset="1"/>
              </a:rPr>
              <a:t>当心，</a:t>
            </a:r>
            <a:endParaRPr/>
          </a:p>
          <a:p>
            <a:pPr lvl="0">
              <a:spcBef>
                <a:spcPct val="20000"/>
              </a:spcBef>
            </a:pPr>
            <a:r>
              <a:rPr lang="zh-CN" sz="3600" b="true" i="false" u="none">
                <a:solidFill>
                  <a:schemeClr val="dk2"/>
                </a:solidFill>
                <a:latin typeface="Arial" charset="1"/>
              </a:rPr>
              <a:t>用电安全！</a:t>
            </a:r>
            <a:endParaRPr/>
          </a:p>
        </p:txBody>
      </p:sp>
      <p:sp>
        <p:nvSpPr>
          <p:cNvPr id="112"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113"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14" name=""/>
        <p:cNvGrpSpPr/>
        <p:nvPr/>
      </p:nvGrpSpPr>
      <p:grpSpPr>
        <a:xfrm>
          <a:off x="0" y="0"/>
          <a:ext cx="0" cy="0"/>
          <a:chOff x="0" y="0"/>
          <a:chExt cx="0" cy="0"/>
        </a:xfrm>
      </p:grpSpPr>
      <p:sp>
        <p:nvSpPr>
          <p:cNvPr id="115" name="Shape 2180"/>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D.限速器</a:t>
            </a:r>
            <a:endParaRPr/>
          </a:p>
        </p:txBody>
      </p:sp>
      <p:sp>
        <p:nvSpPr>
          <p:cNvPr id="116" name="Shape 2181"/>
          <p:cNvSpPr>
            <a:spLocks noGrp="true" noChangeShapeType="true"/>
          </p:cNvSpPr>
          <p:nvPr/>
        </p:nvSpPr>
        <p:spPr>
          <a:xfrm>
            <a:off x="533400" y="1524000"/>
            <a:ext cx="4038600" cy="5026025"/>
          </a:xfrm>
          <a:prstGeom prst="rect">
            <a:avLst/>
          </a:prstGeom>
          <a:noFill/>
        </p:spPr>
        <p:txBody>
          <a:bodyPr lIns="91440" tIns="45720" rIns="91440" bIns="45720">
            <a:spAutoFit/>
          </a:bodyPr>
          <a:lstStyle/>
          <a:p>
            <a:pPr lvl="0"/>
            <a:r>
              <a:rPr lang="zh-CN" sz="2700">
                <a:latin typeface="Arial" charset="1"/>
                <a:ea typeface="楷体_GB2312" charset="-122"/>
              </a:rPr>
              <a:t>限速器是用来测定轿厢的实际运行速度：</a:t>
            </a:r>
            <a:endParaRPr/>
          </a:p>
          <a:p>
            <a:pPr lvl="0" indent="0">
              <a:buClr>
                <a:srgbClr val="FF0000"/>
              </a:buClr>
              <a:buFont typeface="Wingdings" charset="2"/>
              <a:buChar char="|"/>
            </a:pPr>
            <a:r>
              <a:rPr lang="zh-CN" sz="2700" b="false" i="false" u="none">
                <a:latin typeface="Arial" charset="1"/>
                <a:ea typeface="楷体_GB2312" charset="-122"/>
              </a:rPr>
              <a:t> 当电梯实际运行速度达到额定速度的115%时，限速器上的连动机构首先将</a:t>
            </a:r>
            <a:r>
              <a:rPr lang="zh-CN" sz="2700" b="false" i="false" u="none">
                <a:solidFill>
                  <a:srgbClr val="FF0000"/>
                </a:solidFill>
                <a:latin typeface="Arial" charset="1"/>
                <a:ea typeface="楷体_GB2312" charset="-122"/>
              </a:rPr>
              <a:t>限速器开关</a:t>
            </a:r>
            <a:r>
              <a:rPr lang="zh-CN" sz="2700" b="false" i="false" u="none">
                <a:latin typeface="Arial" charset="1"/>
                <a:ea typeface="楷体_GB2312" charset="-122"/>
              </a:rPr>
              <a:t>接点断开，从而断开安全电路，然后通过限速器绳带动安全钳动作。</a:t>
            </a:r>
            <a:endParaRPr lang="en-US" sz="2700"/>
          </a:p>
          <a:p>
            <a:pPr lvl="0" indent="0">
              <a:buClr>
                <a:srgbClr val="FF0000"/>
              </a:buClr>
              <a:buFont typeface="Wingdings" charset="2"/>
              <a:buChar char="|"/>
            </a:pPr>
            <a:r>
              <a:rPr lang="zh-CN" sz="2700" b="false" i="false" u="none">
                <a:ea typeface="楷体_GB2312" charset="-122"/>
              </a:rPr>
              <a:t> </a:t>
            </a:r>
            <a:r>
              <a:rPr lang="zh-CN" sz="2700" b="false" i="false" u="none">
                <a:latin typeface="Arial" charset="1"/>
                <a:ea typeface="楷体_GB2312" charset="-122"/>
              </a:rPr>
              <a:t>限速器出厂时的动作速度整定铅封应保持完好,不得随意拆封和调整.</a:t>
            </a:r>
            <a:endParaRPr/>
          </a:p>
        </p:txBody>
      </p:sp>
      <p:pic>
        <p:nvPicPr>
          <p:cNvPr id="117" name="Image 2182"/>
          <p:cNvPicPr>
            <a:picLocks noGrp="true" noChangeAspect="true"/>
          </p:cNvPicPr>
          <p:nvPr/>
        </p:nvPicPr>
        <p:blipFill>
          <a:blip r:embed="rId1"/>
          <a:srcRect/>
          <a:stretch>
            <a:fillRect/>
          </a:stretch>
        </p:blipFill>
        <p:spPr>
          <a:xfrm>
            <a:off x="4572000" y="1524000"/>
            <a:ext cx="4124325" cy="4787900"/>
          </a:xfrm>
          <a:prstGeom prst="rect">
            <a:avLst/>
          </a:prstGeom>
          <a:noFill/>
        </p:spPr>
      </p:pic>
      <p:sp>
        <p:nvSpPr>
          <p:cNvPr id="118"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119"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20" name=""/>
        <p:cNvGrpSpPr/>
        <p:nvPr/>
      </p:nvGrpSpPr>
      <p:grpSpPr>
        <a:xfrm>
          <a:off x="0" y="0"/>
          <a:ext cx="0" cy="0"/>
          <a:chOff x="0" y="0"/>
          <a:chExt cx="0" cy="0"/>
        </a:xfrm>
      </p:grpSpPr>
      <p:sp>
        <p:nvSpPr>
          <p:cNvPr id="121" name="Shape 2185"/>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限速器的结构</a:t>
            </a:r>
            <a:endParaRPr/>
          </a:p>
        </p:txBody>
      </p:sp>
      <p:pic>
        <p:nvPicPr>
          <p:cNvPr id="122" name="Image 2186"/>
          <p:cNvPicPr>
            <a:picLocks noGrp="true" noChangeAspect="true"/>
          </p:cNvPicPr>
          <p:nvPr/>
        </p:nvPicPr>
        <p:blipFill>
          <a:blip r:embed="rId1"/>
          <a:srcRect/>
          <a:stretch>
            <a:fillRect/>
          </a:stretch>
        </p:blipFill>
        <p:spPr>
          <a:xfrm>
            <a:off x="2743200" y="2514600"/>
            <a:ext cx="3962400" cy="3836987"/>
          </a:xfrm>
          <a:prstGeom prst="rect">
            <a:avLst/>
          </a:prstGeom>
          <a:noFill/>
        </p:spPr>
      </p:pic>
      <p:sp>
        <p:nvSpPr>
          <p:cNvPr id="123" name="Shape 2187"/>
          <p:cNvSpPr>
            <a:spLocks noGrp="true" noChangeShapeType="true"/>
          </p:cNvSpPr>
          <p:nvPr/>
        </p:nvSpPr>
        <p:spPr>
          <a:xfrm flipH="true">
            <a:off x="4114800" y="2057400"/>
            <a:ext cx="1143000" cy="685800"/>
          </a:xfrm>
          <a:prstGeom prst="line">
            <a:avLst/>
          </a:prstGeom>
          <a:noFill/>
          <a:ln w="38100">
            <a:solidFill>
              <a:srgbClr val="FF0000"/>
            </a:solidFill>
            <a:round/>
            <a:headEnd/>
            <a:tailEnd type="triangle" w="med" len="med"/>
          </a:ln>
        </p:spPr>
        <p:txBody>
          <a:bodyPr wrap="none"/>
          <a:lstStyle/>
          <a:p>
            <a:pPr/>
            <a:endParaRPr sz="1400" dirty="false"/>
          </a:p>
        </p:txBody>
      </p:sp>
      <p:sp>
        <p:nvSpPr>
          <p:cNvPr id="124" name="Shape 2188"/>
          <p:cNvSpPr>
            <a:spLocks noGrp="true" noChangeShapeType="true"/>
          </p:cNvSpPr>
          <p:nvPr/>
        </p:nvSpPr>
        <p:spPr>
          <a:xfrm>
            <a:off x="5181600" y="1752600"/>
            <a:ext cx="2209800" cy="519112"/>
          </a:xfrm>
          <a:prstGeom prst="rect">
            <a:avLst/>
          </a:prstGeom>
          <a:noFill/>
        </p:spPr>
        <p:txBody>
          <a:bodyPr lIns="91440" tIns="45720" rIns="91440" bIns="45720">
            <a:spAutoFit/>
          </a:bodyPr>
          <a:lstStyle/>
          <a:p>
            <a:pPr lvl="0">
              <a:spcBef>
                <a:spcPct val="50000"/>
              </a:spcBef>
            </a:pPr>
            <a:r>
              <a:rPr lang="zh-CN" sz="2800"/>
              <a:t>限速器开关</a:t>
            </a:r>
            <a:endParaRPr/>
          </a:p>
        </p:txBody>
      </p:sp>
      <p:sp>
        <p:nvSpPr>
          <p:cNvPr id="125" name="Shape 2189"/>
          <p:cNvSpPr>
            <a:spLocks noGrp="true" noChangeShapeType="true"/>
          </p:cNvSpPr>
          <p:nvPr/>
        </p:nvSpPr>
        <p:spPr>
          <a:xfrm>
            <a:off x="2438400" y="5181600"/>
            <a:ext cx="1371600" cy="228600"/>
          </a:xfrm>
          <a:prstGeom prst="line">
            <a:avLst/>
          </a:prstGeom>
          <a:noFill/>
          <a:ln w="38100">
            <a:solidFill>
              <a:srgbClr val="FF0000"/>
            </a:solidFill>
            <a:round/>
            <a:headEnd/>
            <a:tailEnd type="triangle" w="med" len="med"/>
          </a:ln>
        </p:spPr>
        <p:txBody>
          <a:bodyPr wrap="none"/>
          <a:lstStyle/>
          <a:p>
            <a:pPr/>
            <a:endParaRPr sz="1400" dirty="false"/>
          </a:p>
        </p:txBody>
      </p:sp>
      <p:sp>
        <p:nvSpPr>
          <p:cNvPr id="126" name="Shape 2190"/>
          <p:cNvSpPr>
            <a:spLocks noGrp="true" noChangeShapeType="true"/>
          </p:cNvSpPr>
          <p:nvPr/>
        </p:nvSpPr>
        <p:spPr>
          <a:xfrm>
            <a:off x="228600" y="4876800"/>
            <a:ext cx="2362200" cy="519112"/>
          </a:xfrm>
          <a:prstGeom prst="rect">
            <a:avLst/>
          </a:prstGeom>
          <a:noFill/>
        </p:spPr>
        <p:txBody>
          <a:bodyPr lIns="91440" tIns="45720" rIns="91440" bIns="45720">
            <a:spAutoFit/>
          </a:bodyPr>
          <a:lstStyle/>
          <a:p>
            <a:pPr lvl="0">
              <a:spcBef>
                <a:spcPct val="50000"/>
              </a:spcBef>
            </a:pPr>
            <a:r>
              <a:rPr lang="zh-CN" sz="2800"/>
              <a:t>限速器钢丝绳</a:t>
            </a:r>
            <a:endParaRPr/>
          </a:p>
        </p:txBody>
      </p:sp>
      <p:sp>
        <p:nvSpPr>
          <p:cNvPr id="127" name="Shape 2191"/>
          <p:cNvSpPr>
            <a:spLocks noGrp="true" noChangeShapeType="true"/>
          </p:cNvSpPr>
          <p:nvPr/>
        </p:nvSpPr>
        <p:spPr>
          <a:xfrm flipH="true" flipV="true">
            <a:off x="5334000" y="3962400"/>
            <a:ext cx="1676400" cy="533400"/>
          </a:xfrm>
          <a:prstGeom prst="line">
            <a:avLst/>
          </a:prstGeom>
          <a:noFill/>
          <a:ln w="38100">
            <a:solidFill>
              <a:srgbClr val="FF0000"/>
            </a:solidFill>
            <a:round/>
            <a:headEnd/>
            <a:tailEnd type="triangle" w="med" len="med"/>
          </a:ln>
        </p:spPr>
        <p:txBody>
          <a:bodyPr wrap="none"/>
          <a:lstStyle/>
          <a:p>
            <a:pPr/>
            <a:endParaRPr sz="1400" dirty="false"/>
          </a:p>
        </p:txBody>
      </p:sp>
      <p:sp>
        <p:nvSpPr>
          <p:cNvPr id="128" name="Shape 2192"/>
          <p:cNvSpPr>
            <a:spLocks noGrp="true" noChangeShapeType="true"/>
          </p:cNvSpPr>
          <p:nvPr/>
        </p:nvSpPr>
        <p:spPr>
          <a:xfrm>
            <a:off x="7010400" y="4572000"/>
            <a:ext cx="1981200" cy="1552575"/>
          </a:xfrm>
          <a:prstGeom prst="rect">
            <a:avLst/>
          </a:prstGeom>
          <a:noFill/>
        </p:spPr>
        <p:txBody>
          <a:bodyPr lIns="91440" tIns="45720" rIns="91440" bIns="45720">
            <a:spAutoFit/>
          </a:bodyPr>
          <a:lstStyle/>
          <a:p>
            <a:pPr lvl="0">
              <a:spcBef>
                <a:spcPct val="50000"/>
              </a:spcBef>
            </a:pPr>
            <a:r>
              <a:rPr lang="zh-CN"/>
              <a:t>限速器速度整定弹簧（不得随意私自调整）</a:t>
            </a:r>
            <a:endParaRPr/>
          </a:p>
        </p:txBody>
      </p:sp>
      <p:sp>
        <p:nvSpPr>
          <p:cNvPr id="129"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130"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hildTnLst>
                              <p:par>
                                <p:cTn id="232" presetID="2" presetClass="entr" presetSubtype="2" fill="hold" nodeType="clickEffect">
                                  <p:childTnLst>
                                    <p:set>
                                      <p:cBhvr additive="base">
                                        <p:cTn id="233" dur="1" fill="hold">
                                          <p:stCondLst>
                                            <p:cond delay="0"/>
                                          </p:stCondLst>
                                        </p:cTn>
                                        <p:tgtEl>
                                          <p:spTgt spid="123"/>
                                        </p:tgtEl>
                                        <p:attrNameLst>
                                          <p:attrName>style.visibility</p:attrName>
                                        </p:attrNameLst>
                                      </p:cBhvr>
                                      <p:to>
                                        <p:strVal val="visible"/>
                                      </p:to>
                                    </p:set>
                                    <p:anim calcmode="lin" valueType="num">
                                      <p:cBhvr additive="base">
                                        <p:cTn id="234" dur="500" fill="hold"/>
                                        <p:tgtEl>
                                          <p:spTgt spid="123"/>
                                        </p:tgtEl>
                                        <p:attrNameLst>
                                          <p:attrName>ppt_x</p:attrName>
                                        </p:attrNameLst>
                                      </p:cBhvr>
                                      <p:tavLst>
                                        <p:tav tm="0">
                                          <p:val>
                                            <p:strVal val="1+#ppt_w/2"/>
                                          </p:val>
                                        </p:tav>
                                        <p:tav tm="100000">
                                          <p:val>
                                            <p:strVal val="#ppt_x"/>
                                          </p:val>
                                        </p:tav>
                                      </p:tavLst>
                                    </p:anim>
                                    <p:anim calcmode="lin" valueType="num">
                                      <p:cBhvr additive="base">
                                        <p:cTn id="235" dur="500" fill="hold"/>
                                        <p:tgtEl>
                                          <p:spTgt spid="123"/>
                                        </p:tgtEl>
                                        <p:attrNameLst>
                                          <p:attrName>ppt_y</p:attrName>
                                        </p:attrNameLst>
                                      </p:cBhvr>
                                      <p:tavLst>
                                        <p:tav tm="0">
                                          <p:val>
                                            <p:strVal val="#ppt_y"/>
                                          </p:val>
                                        </p:tav>
                                        <p:tav tm="100000">
                                          <p:val>
                                            <p:strVal val="#ppt_y"/>
                                          </p:val>
                                        </p:tav>
                                      </p:tavLst>
                                    </p:anim>
                                  </p:childTnLst>
                                </p:cTn>
                              </p:par>
                            </p:childTnLst>
                          </p:cTn>
                        </p:par>
                      </p:childTnLst>
                    </p:cTn>
                  </p:par>
                  <p:par>
                    <p:cTn fill="hold">
                      <p:stCondLst>
                        <p:cond delay="indefinite"/>
                      </p:stCondLst>
                      <p:childTnLst>
                        <p:par>
                          <p:cTn fill="hold">
                            <p:stCondLst>
                              <p:cond delay="0"/>
                            </p:stCondLst>
                            <p:childTnLst>
                              <p:par>
                                <p:cTn id="236" presetID="1" presetClass="entr" presetSubtype="0" fill="hold" grpId="0" nodeType="clickEffect">
                                  <p:childTnLst>
                                    <p:set>
                                      <p:cBhvr additive="base">
                                        <p:cTn id="237" dur="1" fill="hold">
                                          <p:stCondLst>
                                            <p:cond delay="499"/>
                                          </p:stCondLst>
                                        </p:cTn>
                                        <p:tgtEl>
                                          <p:spTgt spid="1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id="238" presetID="2" presetClass="entr" presetSubtype="8" fill="hold" nodeType="clickEffect">
                                  <p:childTnLst>
                                    <p:set>
                                      <p:cBhvr additive="base">
                                        <p:cTn id="239" dur="1" fill="hold">
                                          <p:stCondLst>
                                            <p:cond delay="0"/>
                                          </p:stCondLst>
                                        </p:cTn>
                                        <p:tgtEl>
                                          <p:spTgt spid="125"/>
                                        </p:tgtEl>
                                        <p:attrNameLst>
                                          <p:attrName>style.visibility</p:attrName>
                                        </p:attrNameLst>
                                      </p:cBhvr>
                                      <p:to>
                                        <p:strVal val="visible"/>
                                      </p:to>
                                    </p:set>
                                    <p:anim calcmode="lin" valueType="num">
                                      <p:cBhvr additive="base">
                                        <p:cTn id="240" dur="500" fill="hold"/>
                                        <p:tgtEl>
                                          <p:spTgt spid="125"/>
                                        </p:tgtEl>
                                        <p:attrNameLst>
                                          <p:attrName>ppt_x</p:attrName>
                                        </p:attrNameLst>
                                      </p:cBhvr>
                                      <p:tavLst>
                                        <p:tav tm="0">
                                          <p:val>
                                            <p:strVal val="0-#ppt_w/2"/>
                                          </p:val>
                                        </p:tav>
                                        <p:tav tm="100000">
                                          <p:val>
                                            <p:strVal val="#ppt_x"/>
                                          </p:val>
                                        </p:tav>
                                      </p:tavLst>
                                    </p:anim>
                                    <p:anim calcmode="lin" valueType="num">
                                      <p:cBhvr additive="base">
                                        <p:cTn id="241" dur="500" fill="hold"/>
                                        <p:tgtEl>
                                          <p:spTgt spid="125"/>
                                        </p:tgtEl>
                                        <p:attrNameLst>
                                          <p:attrName>ppt_y</p:attrName>
                                        </p:attrNameLst>
                                      </p:cBhvr>
                                      <p:tavLst>
                                        <p:tav tm="0">
                                          <p:val>
                                            <p:strVal val="#ppt_y"/>
                                          </p:val>
                                        </p:tav>
                                        <p:tav tm="100000">
                                          <p:val>
                                            <p:strVal val="#ppt_y"/>
                                          </p:val>
                                        </p:tav>
                                      </p:tavLst>
                                    </p:anim>
                                  </p:childTnLst>
                                </p:cTn>
                              </p:par>
                            </p:childTnLst>
                          </p:cTn>
                        </p:par>
                      </p:childTnLst>
                    </p:cTn>
                  </p:par>
                  <p:par>
                    <p:cTn fill="hold">
                      <p:stCondLst>
                        <p:cond delay="indefinite"/>
                      </p:stCondLst>
                      <p:childTnLst>
                        <p:par>
                          <p:cTn fill="hold">
                            <p:stCondLst>
                              <p:cond delay="0"/>
                            </p:stCondLst>
                            <p:childTnLst>
                              <p:par>
                                <p:cTn id="242" presetID="1" presetClass="entr" presetSubtype="0" fill="hold" grpId="1" nodeType="clickEffect">
                                  <p:childTnLst>
                                    <p:set>
                                      <p:cBhvr additive="base">
                                        <p:cTn id="243" dur="1" fill="hold">
                                          <p:stCondLst>
                                            <p:cond delay="499"/>
                                          </p:stCondLst>
                                        </p:cTn>
                                        <p:tgtEl>
                                          <p:spTgt spid="1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id="244" presetID="15" presetClass="entr" presetSubtype="0" fill="hold" nodeType="clickEffect">
                                  <p:childTnLst>
                                    <p:set>
                                      <p:cBhvr additive="base">
                                        <p:cTn id="245" dur="1" fill="hold">
                                          <p:stCondLst>
                                            <p:cond delay="0"/>
                                          </p:stCondLst>
                                        </p:cTn>
                                        <p:tgtEl>
                                          <p:spTgt spid="127"/>
                                        </p:tgtEl>
                                        <p:attrNameLst>
                                          <p:attrName>style.visibility</p:attrName>
                                        </p:attrNameLst>
                                      </p:cBhvr>
                                      <p:to>
                                        <p:strVal val="visible"/>
                                      </p:to>
                                    </p:set>
                                    <p:anim calcmode="lin" valueType="num">
                                      <p:cBhvr additive="base">
                                        <p:cTn id="246" dur="1000" fill="hold"/>
                                        <p:tgtEl>
                                          <p:spTgt spid="127"/>
                                        </p:tgtEl>
                                        <p:attrNameLst>
                                          <p:attrName>ppt_w</p:attrName>
                                        </p:attrNameLst>
                                      </p:cBhvr>
                                      <p:tavLst>
                                        <p:tav tm="0">
                                          <p:val>
                                            <p:fltVal val="0"/>
                                          </p:val>
                                        </p:tav>
                                        <p:tav tm="100000">
                                          <p:val>
                                            <p:strVal val="#ppt_w"/>
                                          </p:val>
                                        </p:tav>
                                      </p:tavLst>
                                    </p:anim>
                                    <p:anim calcmode="lin" valueType="num">
                                      <p:cBhvr additive="base">
                                        <p:cTn id="247" dur="1000" fill="hold"/>
                                        <p:tgtEl>
                                          <p:spTgt spid="127"/>
                                        </p:tgtEl>
                                        <p:attrNameLst>
                                          <p:attrName>ppt_h</p:attrName>
                                        </p:attrNameLst>
                                      </p:cBhvr>
                                      <p:tavLst>
                                        <p:tav tm="0">
                                          <p:val>
                                            <p:fltVal val="0"/>
                                          </p:val>
                                        </p:tav>
                                        <p:tav tm="100000">
                                          <p:val>
                                            <p:strVal val="#ppt_h"/>
                                          </p:val>
                                        </p:tav>
                                      </p:tavLst>
                                    </p:anim>
                                    <p:anim calcmode="lin" valueType="num">
                                      <p:cBhvr additive="base">
                                        <p:cTn id="248" dur="1000" fill="hold"/>
                                        <p:tgtEl>
                                          <p:spTgt spid="127"/>
                                        </p:tgtEl>
                                        <p:attrNameLst>
                                          <p:attrName>ppt_x</p:attrName>
                                        </p:attrNameLst>
                                      </p:cBhvr>
                                      <p:tavLst>
                                        <p:tav tm="0" fmla="#ppt_x+(cos(-2*pi*(1-$))*-#ppt_x-sin(-2*pi*(1-$))*(1-#ppt_y))*(1-$)">
                                          <p:val>
                                            <p:fltVal val="0"/>
                                          </p:val>
                                        </p:tav>
                                        <p:tav tm="100000">
                                          <p:val>
                                            <p:fltVal val="1"/>
                                          </p:val>
                                        </p:tav>
                                      </p:tavLst>
                                    </p:anim>
                                    <p:anim calcmode="lin" valueType="num">
                                      <p:cBhvr additive="base">
                                        <p:cTn id="249" dur="1000" fill="hold"/>
                                        <p:tgtEl>
                                          <p:spTgt spid="127"/>
                                        </p:tgtEl>
                                        <p:attrNameLst>
                                          <p:attrName>ppt_y</p:attrName>
                                        </p:attrNameLst>
                                      </p:cBhvr>
                                      <p:tavLst>
                                        <p:tav tm="0" fmla="#ppt_y+(sin(-2*pi*(1-$))*-#ppt_x+cos(-2*pi*(1-$))*(1-#ppt_y))*(1-$)">
                                          <p:val>
                                            <p:fltVal val="0"/>
                                          </p:val>
                                        </p:tav>
                                        <p:tav tm="100000">
                                          <p:val>
                                            <p:fltVal val="1"/>
                                          </p:val>
                                        </p:tav>
                                      </p:tavLst>
                                    </p:anim>
                                  </p:childTnLst>
                                </p:cTn>
                              </p:par>
                            </p:childTnLst>
                          </p:cTn>
                        </p:par>
                      </p:childTnLst>
                    </p:cTn>
                  </p:par>
                  <p:par>
                    <p:cTn fill="hold">
                      <p:stCondLst>
                        <p:cond delay="indefinite"/>
                      </p:stCondLst>
                      <p:childTnLst>
                        <p:par>
                          <p:cTn fill="hold">
                            <p:stCondLst>
                              <p:cond delay="0"/>
                            </p:stCondLst>
                            <p:childTnLst>
                              <p:par>
                                <p:cTn id="250" presetID="1" presetClass="entr" presetSubtype="0" fill="hold" grpId="2" nodeType="clickEffect">
                                  <p:childTnLst>
                                    <p:set>
                                      <p:cBhvr additive="base">
                                        <p:cTn id="251" dur="1" fill="hold">
                                          <p:stCondLst>
                                            <p:cond delay="499"/>
                                          </p:stCondLst>
                                        </p:cTn>
                                        <p:tgtEl>
                                          <p:spTgt spid="128"/>
                                        </p:tgtEl>
                                        <p:attrNameLst>
                                          <p:attrName>style.visibility</p:attrName>
                                        </p:attrNameLst>
                                      </p:cBhvr>
                                      <p:to>
                                        <p:strVal val="visible"/>
                                      </p:to>
                                    </p:set>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27.xml><?xml version="1.0" encoding="utf-8"?>
<p:sld xmlns:a="http://schemas.openxmlformats.org/drawingml/2006/main" xmlns:p="http://schemas.openxmlformats.org/presentationml/2006/main">
  <p:cSld>
    <p:spTree>
      <p:nvGrpSpPr>
        <p:cNvPr id="131" name=""/>
        <p:cNvGrpSpPr/>
        <p:nvPr/>
      </p:nvGrpSpPr>
      <p:grpSpPr>
        <a:xfrm>
          <a:off x="0" y="0"/>
          <a:ext cx="0" cy="0"/>
          <a:chOff x="0" y="0"/>
          <a:chExt cx="0" cy="0"/>
        </a:xfrm>
      </p:grpSpPr>
      <p:sp>
        <p:nvSpPr>
          <p:cNvPr id="132" name="Shape 2195"/>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二、电梯井道部件</a:t>
            </a:r>
            <a:endParaRPr/>
          </a:p>
        </p:txBody>
      </p:sp>
      <p:sp>
        <p:nvSpPr>
          <p:cNvPr id="133" name="Shape 2196"/>
          <p:cNvSpPr>
            <a:spLocks noGrp="true" noChangeShapeType="true"/>
          </p:cNvSpPr>
          <p:nvPr/>
        </p:nvSpPr>
        <p:spPr>
          <a:xfrm>
            <a:off x="990600" y="2057400"/>
            <a:ext cx="7086600" cy="3503612"/>
          </a:xfrm>
          <a:prstGeom prst="rect">
            <a:avLst/>
          </a:prstGeom>
          <a:noFill/>
        </p:spPr>
        <p:txBody>
          <a:bodyPr lIns="91440" tIns="45720" rIns="91440" bIns="45720">
            <a:spAutoFit/>
          </a:bodyPr>
          <a:lstStyle/>
          <a:p>
            <a:pPr lvl="0">
              <a:spcBef>
                <a:spcPct val="50000"/>
              </a:spcBef>
            </a:pPr>
            <a:r>
              <a:rPr lang="zh-CN" sz="3200">
                <a:latin typeface="Arial" charset="1"/>
                <a:ea typeface="楷体_GB2312" charset="-122"/>
              </a:rPr>
              <a:t>电梯井道电气部件通常包括井道照明、轿厢、操纵箱（壁）、门机系统和防护装置、轿底称重装置、随行电缆、轿顶接线盒、轿顶检修盒、安全窗、安全钳、线槽及井道线束、底坑检修盒、缓冲器、井道信息、和端站终端保护等组成。</a:t>
            </a:r>
            <a:endParaRPr/>
          </a:p>
        </p:txBody>
      </p:sp>
      <p:sp>
        <p:nvSpPr>
          <p:cNvPr id="134"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135"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36" name=""/>
        <p:cNvGrpSpPr/>
        <p:nvPr/>
      </p:nvGrpSpPr>
      <p:grpSpPr>
        <a:xfrm>
          <a:off x="0" y="0"/>
          <a:ext cx="0" cy="0"/>
          <a:chOff x="0" y="0"/>
          <a:chExt cx="0" cy="0"/>
        </a:xfrm>
      </p:grpSpPr>
      <p:sp>
        <p:nvSpPr>
          <p:cNvPr id="137" name="Shape 2199"/>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A.底坑、井道照明</a:t>
            </a:r>
            <a:endParaRPr/>
          </a:p>
        </p:txBody>
      </p:sp>
      <p:sp>
        <p:nvSpPr>
          <p:cNvPr id="138" name="Shape 2200"/>
          <p:cNvSpPr>
            <a:spLocks noGrp="true" noChangeShapeType="true"/>
          </p:cNvSpPr>
          <p:nvPr/>
        </p:nvSpPr>
        <p:spPr>
          <a:xfrm>
            <a:off x="457200" y="1600200"/>
            <a:ext cx="4267200" cy="5129212"/>
          </a:xfrm>
          <a:prstGeom prst="rect">
            <a:avLst/>
          </a:prstGeom>
          <a:noFill/>
        </p:spPr>
        <p:txBody>
          <a:bodyPr lIns="91440" tIns="45720" rIns="91440" bIns="45720">
            <a:spAutoFit/>
          </a:bodyPr>
          <a:lstStyle/>
          <a:p>
            <a:pPr lvl="0">
              <a:lnSpc>
                <a:spcPct val="80000"/>
              </a:lnSpc>
            </a:pPr>
            <a:r>
              <a:rPr lang="zh-CN" sz="2800">
                <a:latin typeface="Arial" charset="1"/>
                <a:ea typeface="楷体_GB2312" charset="-122"/>
              </a:rPr>
              <a:t>底坑、井道应安装永久性的检修电气照明，主要是为了在维修期间，即使门全部关上，井道也能被照亮。</a:t>
            </a:r>
            <a:endParaRPr lang="en-US" sz="2800"/>
          </a:p>
          <a:p>
            <a:pPr lvl="0">
              <a:lnSpc>
                <a:spcPct val="80000"/>
              </a:lnSpc>
              <a:spcBef>
                <a:spcPct val="50000"/>
              </a:spcBef>
            </a:pPr>
            <a:r>
              <a:rPr lang="zh-CN" sz="2800">
                <a:latin typeface="Arial" charset="1"/>
                <a:ea typeface="楷体_GB2312" charset="-122"/>
              </a:rPr>
              <a:t>井道照明开关（或等效装置）应在机房和底坑分别装设，以便这两个地方均能控制井道照明。</a:t>
            </a:r>
            <a:endParaRPr/>
          </a:p>
          <a:p>
            <a:pPr lvl="0">
              <a:lnSpc>
                <a:spcPct val="90000"/>
              </a:lnSpc>
              <a:spcBef>
                <a:spcPct val="50000"/>
              </a:spcBef>
            </a:pPr>
            <a:r>
              <a:rPr lang="zh-CN" sz="2800">
                <a:latin typeface="Arial" charset="1"/>
                <a:ea typeface="楷体_GB2312" charset="-122"/>
              </a:rPr>
              <a:t>底坑内的井道灯开关，在开门去底坑时应易于接近。底坑内还应装配一个单相电源三线插座。</a:t>
            </a:r>
            <a:endParaRPr/>
          </a:p>
        </p:txBody>
      </p:sp>
      <p:pic>
        <p:nvPicPr>
          <p:cNvPr id="139" name="Image 2201"/>
          <p:cNvPicPr>
            <a:picLocks noGrp="true" noChangeAspect="true"/>
          </p:cNvPicPr>
          <p:nvPr/>
        </p:nvPicPr>
        <p:blipFill>
          <a:blip r:embed="rId1"/>
          <a:srcRect/>
          <a:stretch>
            <a:fillRect/>
          </a:stretch>
        </p:blipFill>
        <p:spPr>
          <a:xfrm>
            <a:off x="5181600" y="1600200"/>
            <a:ext cx="3268662" cy="4876800"/>
          </a:xfrm>
          <a:prstGeom prst="rect">
            <a:avLst/>
          </a:prstGeom>
          <a:noFill/>
        </p:spPr>
      </p:pic>
      <p:sp>
        <p:nvSpPr>
          <p:cNvPr id="140"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141"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sld>
</file>

<file path=ppt/slides/slide29.xml><?xml version="1.0" encoding="utf-8"?>
<p:sld xmlns:a="http://schemas.openxmlformats.org/drawingml/2006/main" xmlns:p="http://schemas.openxmlformats.org/presentationml/2006/main">
  <p:cSld>
    <p:spTree>
      <p:nvGrpSpPr>
        <p:cNvPr id="142" name=""/>
        <p:cNvGrpSpPr/>
        <p:nvPr/>
      </p:nvGrpSpPr>
      <p:grpSpPr>
        <a:xfrm>
          <a:off x="0" y="0"/>
          <a:ext cx="0" cy="0"/>
          <a:chOff x="0" y="0"/>
          <a:chExt cx="0" cy="0"/>
        </a:xfrm>
      </p:grpSpPr>
      <p:sp>
        <p:nvSpPr>
          <p:cNvPr id="143" name="Shape 2204"/>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底坑、井道照明</a:t>
            </a:r>
            <a:endParaRPr/>
          </a:p>
        </p:txBody>
      </p:sp>
      <p:sp>
        <p:nvSpPr>
          <p:cNvPr id="144" name="Shape 2205"/>
          <p:cNvSpPr>
            <a:spLocks noGrp="true" noChangeShapeType="true"/>
          </p:cNvSpPr>
          <p:nvPr/>
        </p:nvSpPr>
        <p:spPr>
          <a:xfrm>
            <a:off x="762000" y="1143000"/>
            <a:ext cx="7696200" cy="4702175"/>
          </a:xfrm>
          <a:prstGeom prst="rect">
            <a:avLst/>
          </a:prstGeom>
          <a:noFill/>
        </p:spPr>
        <p:txBody>
          <a:bodyPr lIns="91440" tIns="45720" rIns="91440" bIns="45720">
            <a:spAutoFit/>
          </a:bodyPr>
          <a:lstStyle/>
          <a:p>
            <a:pPr lvl="0">
              <a:lnSpc>
                <a:spcPct val="90000"/>
              </a:lnSpc>
              <a:spcBef>
                <a:spcPct val="50000"/>
              </a:spcBef>
            </a:pPr>
            <a:endParaRPr/>
          </a:p>
          <a:p>
            <a:pPr lvl="0" algn="just">
              <a:lnSpc>
                <a:spcPct val="90000"/>
              </a:lnSpc>
            </a:pPr>
            <a:r>
              <a:rPr lang="en-US" sz="2800">
                <a:latin typeface="Arial" charset="1"/>
                <a:ea typeface="楷体_GB2312" charset="-122"/>
              </a:rPr>
              <a:t>井道内应设置永久性的电气照明装置，即使在所有的门关闭时，在轿顶面以上和底坑地面以上1m处的照度均至少为50lx。</a:t>
            </a:r>
            <a:endParaRPr/>
          </a:p>
          <a:p>
            <a:pPr lvl="0" algn="just">
              <a:lnSpc>
                <a:spcPct val="90000"/>
              </a:lnSpc>
            </a:pPr>
            <a:r>
              <a:rPr lang="en-US" sz="2800">
                <a:latin typeface="Arial" charset="1"/>
                <a:ea typeface="楷体_GB2312" charset="-122"/>
              </a:rPr>
              <a:t>照明应这样设置：距井道最高和最低点0.50m以内各装设一盏灯，再设中间灯。</a:t>
            </a:r>
            <a:endParaRPr/>
          </a:p>
          <a:p>
            <a:pPr lvl="0">
              <a:lnSpc>
                <a:spcPct val="90000"/>
              </a:lnSpc>
            </a:pPr>
            <a:r>
              <a:rPr lang="zh-CN" sz="2800">
                <a:latin typeface="Arial" charset="1"/>
                <a:ea typeface="楷体_GB2312" charset="-122"/>
              </a:rPr>
              <a:t>对于部分封闭井道，如果井道附近有足够的电气照明，井道内可不设照明。</a:t>
            </a:r>
            <a:endParaRPr/>
          </a:p>
          <a:p>
            <a:pPr lvl="0">
              <a:lnSpc>
                <a:spcPct val="90000"/>
              </a:lnSpc>
            </a:pPr>
            <a:r>
              <a:rPr lang="zh-CN" sz="2800">
                <a:latin typeface="Arial" charset="1"/>
                <a:ea typeface="楷体_GB2312" charset="-122"/>
              </a:rPr>
              <a:t>井道照明开关（或等效装置）应在机房和底坑分别装设，以便这两个地方均能控制井道照明。</a:t>
            </a:r>
            <a:endParaRPr/>
          </a:p>
          <a:p>
            <a:pPr lvl="0" algn="just">
              <a:lnSpc>
                <a:spcPct val="90000"/>
              </a:lnSpc>
            </a:pPr>
            <a:r>
              <a:rPr lang="en-US" sz="2800">
                <a:latin typeface="Arial" charset="1"/>
                <a:ea typeface="楷体_GB2312" charset="-122"/>
              </a:rPr>
              <a:t>底坑内的井道灯开关，在开门去底坑时应易于接近。</a:t>
            </a:r>
            <a:endParaRPr/>
          </a:p>
        </p:txBody>
      </p:sp>
      <p:sp>
        <p:nvSpPr>
          <p:cNvPr id="145"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146"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47" name=""/>
        <p:cNvGrpSpPr/>
        <p:nvPr/>
      </p:nvGrpSpPr>
      <p:grpSpPr>
        <a:xfrm>
          <a:off x="0" y="0"/>
          <a:ext cx="0" cy="0"/>
          <a:chOff x="0" y="0"/>
          <a:chExt cx="0" cy="0"/>
        </a:xfrm>
      </p:grpSpPr>
      <p:sp>
        <p:nvSpPr>
          <p:cNvPr id="148" name="Shape 2063"/>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一、电梯机房部件</a:t>
            </a:r>
            <a:endParaRPr/>
          </a:p>
        </p:txBody>
      </p:sp>
      <p:pic>
        <p:nvPicPr>
          <p:cNvPr id="149" name="Image 2064"/>
          <p:cNvPicPr>
            <a:picLocks noGrp="true" noChangeAspect="true"/>
          </p:cNvPicPr>
          <p:nvPr/>
        </p:nvPicPr>
        <p:blipFill>
          <a:blip r:embed="rId1"/>
          <a:srcRect/>
          <a:stretch>
            <a:fillRect/>
          </a:stretch>
        </p:blipFill>
        <p:spPr>
          <a:xfrm>
            <a:off x="838200" y="2362200"/>
            <a:ext cx="7620000" cy="1219200"/>
          </a:xfrm>
          <a:prstGeom prst="rect">
            <a:avLst/>
          </a:prstGeom>
          <a:noFill/>
        </p:spPr>
      </p:pic>
      <p:pic>
        <p:nvPicPr>
          <p:cNvPr id="150" name="Image 2065"/>
          <p:cNvPicPr>
            <a:picLocks noGrp="true" noChangeAspect="true"/>
          </p:cNvPicPr>
          <p:nvPr/>
        </p:nvPicPr>
        <p:blipFill>
          <a:blip r:embed="rId2"/>
          <a:srcRect/>
          <a:stretch>
            <a:fillRect/>
          </a:stretch>
        </p:blipFill>
        <p:spPr>
          <a:xfrm>
            <a:off x="457200" y="3886200"/>
            <a:ext cx="1992312" cy="2136775"/>
          </a:xfrm>
          <a:prstGeom prst="rect">
            <a:avLst/>
          </a:prstGeom>
          <a:noFill/>
        </p:spPr>
      </p:pic>
      <p:pic>
        <p:nvPicPr>
          <p:cNvPr id="151" name="Image 2066"/>
          <p:cNvPicPr>
            <a:picLocks noGrp="true" noChangeAspect="true"/>
          </p:cNvPicPr>
          <p:nvPr/>
        </p:nvPicPr>
        <p:blipFill>
          <a:blip r:embed="rId3"/>
          <a:srcRect l="34695" t="9252" r="28912" b="15034"/>
          <a:stretch>
            <a:fillRect/>
          </a:stretch>
        </p:blipFill>
        <p:spPr>
          <a:xfrm>
            <a:off x="2590800" y="3886200"/>
            <a:ext cx="1684337" cy="2286000"/>
          </a:xfrm>
          <a:prstGeom prst="rect">
            <a:avLst/>
          </a:prstGeom>
          <a:noFill/>
        </p:spPr>
      </p:pic>
      <p:pic>
        <p:nvPicPr>
          <p:cNvPr id="152" name="Image 2067"/>
          <p:cNvPicPr>
            <a:picLocks noGrp="true" noChangeAspect="true"/>
          </p:cNvPicPr>
          <p:nvPr/>
        </p:nvPicPr>
        <p:blipFill>
          <a:blip r:embed="rId4"/>
          <a:srcRect/>
          <a:stretch>
            <a:fillRect/>
          </a:stretch>
        </p:blipFill>
        <p:spPr>
          <a:xfrm>
            <a:off x="6553200" y="3886200"/>
            <a:ext cx="2019300" cy="2362200"/>
          </a:xfrm>
          <a:prstGeom prst="rect">
            <a:avLst/>
          </a:prstGeom>
          <a:noFill/>
        </p:spPr>
      </p:pic>
      <p:pic>
        <p:nvPicPr>
          <p:cNvPr id="153" name="Image 2068"/>
          <p:cNvPicPr>
            <a:picLocks noGrp="true" noChangeAspect="true"/>
          </p:cNvPicPr>
          <p:nvPr/>
        </p:nvPicPr>
        <p:blipFill>
          <a:blip r:embed="rId5"/>
          <a:srcRect/>
          <a:stretch>
            <a:fillRect/>
          </a:stretch>
        </p:blipFill>
        <p:spPr>
          <a:xfrm>
            <a:off x="4419600" y="3886200"/>
            <a:ext cx="2024062" cy="2349500"/>
          </a:xfrm>
          <a:prstGeom prst="rect">
            <a:avLst/>
          </a:prstGeom>
          <a:noFill/>
        </p:spPr>
      </p:pic>
      <p:sp>
        <p:nvSpPr>
          <p:cNvPr id="154"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155"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hildTnLst>
                              <p:par>
                                <p:cTn id="252" presetID="2" presetClass="entr" presetSubtype="12" fill="hold" nodeType="clickEffect">
                                  <p:childTnLst>
                                    <p:set>
                                      <p:cBhvr additive="base">
                                        <p:cTn id="253" dur="1" fill="hold">
                                          <p:stCondLst>
                                            <p:cond delay="0"/>
                                          </p:stCondLst>
                                        </p:cTn>
                                        <p:tgtEl>
                                          <p:spTgt spid="151"/>
                                        </p:tgtEl>
                                        <p:attrNameLst>
                                          <p:attrName>style.visibility</p:attrName>
                                        </p:attrNameLst>
                                      </p:cBhvr>
                                      <p:to>
                                        <p:strVal val="visible"/>
                                      </p:to>
                                    </p:set>
                                    <p:anim calcmode="lin" valueType="num">
                                      <p:cBhvr additive="base">
                                        <p:cTn id="254" dur="500" fill="hold"/>
                                        <p:tgtEl>
                                          <p:spTgt spid="151"/>
                                        </p:tgtEl>
                                        <p:attrNameLst>
                                          <p:attrName>ppt_x</p:attrName>
                                        </p:attrNameLst>
                                      </p:cBhvr>
                                      <p:tavLst>
                                        <p:tav tm="0">
                                          <p:val>
                                            <p:strVal val="0-#ppt_w/2"/>
                                          </p:val>
                                        </p:tav>
                                        <p:tav tm="100000">
                                          <p:val>
                                            <p:strVal val="#ppt_x"/>
                                          </p:val>
                                        </p:tav>
                                      </p:tavLst>
                                    </p:anim>
                                    <p:anim calcmode="lin" valueType="num">
                                      <p:cBhvr additive="base">
                                        <p:cTn id="255" dur="500" fill="hold"/>
                                        <p:tgtEl>
                                          <p:spTgt spid="151"/>
                                        </p:tgtEl>
                                        <p:attrNameLst>
                                          <p:attrName>ppt_y</p:attrName>
                                        </p:attrNameLst>
                                      </p:cBhvr>
                                      <p:tavLst>
                                        <p:tav tm="0">
                                          <p:val>
                                            <p:strVal val="1+#ppt_h/2"/>
                                          </p:val>
                                        </p:tav>
                                        <p:tav tm="100000">
                                          <p:val>
                                            <p:strVal val="#ppt_y"/>
                                          </p:val>
                                        </p:tav>
                                      </p:tavLst>
                                    </p:anim>
                                  </p:childTnLst>
                                </p:cTn>
                              </p:par>
                            </p:childTnLst>
                          </p:cTn>
                        </p:par>
                      </p:childTnLst>
                    </p:cTn>
                  </p:par>
                  <p:par>
                    <p:cTn fill="hold">
                      <p:stCondLst>
                        <p:cond delay="indefinite"/>
                      </p:stCondLst>
                      <p:childTnLst>
                        <p:par>
                          <p:cTn fill="hold">
                            <p:stCondLst>
                              <p:cond delay="0"/>
                            </p:stCondLst>
                            <p:childTnLst>
                              <p:par>
                                <p:cTn id="256" presetID="2" presetClass="entr" presetSubtype="6" fill="hold" nodeType="clickEffect">
                                  <p:childTnLst>
                                    <p:set>
                                      <p:cBhvr additive="base">
                                        <p:cTn id="257" dur="1" fill="hold">
                                          <p:stCondLst>
                                            <p:cond delay="0"/>
                                          </p:stCondLst>
                                        </p:cTn>
                                        <p:tgtEl>
                                          <p:spTgt spid="153"/>
                                        </p:tgtEl>
                                        <p:attrNameLst>
                                          <p:attrName>style.visibility</p:attrName>
                                        </p:attrNameLst>
                                      </p:cBhvr>
                                      <p:to>
                                        <p:strVal val="visible"/>
                                      </p:to>
                                    </p:set>
                                    <p:anim calcmode="lin" valueType="num">
                                      <p:cBhvr additive="base">
                                        <p:cTn id="258" dur="500" fill="hold"/>
                                        <p:tgtEl>
                                          <p:spTgt spid="153"/>
                                        </p:tgtEl>
                                        <p:attrNameLst>
                                          <p:attrName>ppt_x</p:attrName>
                                        </p:attrNameLst>
                                      </p:cBhvr>
                                      <p:tavLst>
                                        <p:tav tm="0">
                                          <p:val>
                                            <p:strVal val="1+#ppt_w/2"/>
                                          </p:val>
                                        </p:tav>
                                        <p:tav tm="100000">
                                          <p:val>
                                            <p:strVal val="#ppt_x"/>
                                          </p:val>
                                        </p:tav>
                                      </p:tavLst>
                                    </p:anim>
                                    <p:anim calcmode="lin" valueType="num">
                                      <p:cBhvr additive="base">
                                        <p:cTn id="259" dur="500" fill="hold"/>
                                        <p:tgtEl>
                                          <p:spTgt spid="153"/>
                                        </p:tgtEl>
                                        <p:attrNameLst>
                                          <p:attrName>ppt_y</p:attrName>
                                        </p:attrNameLst>
                                      </p:cBhvr>
                                      <p:tavLst>
                                        <p:tav tm="0">
                                          <p:val>
                                            <p:strVal val="1+#ppt_h/2"/>
                                          </p:val>
                                        </p:tav>
                                        <p:tav tm="100000">
                                          <p:val>
                                            <p:strVal val="#ppt_y"/>
                                          </p:val>
                                        </p:tav>
                                      </p:tavLst>
                                    </p:anim>
                                  </p:childTnLst>
                                </p:cTn>
                              </p:par>
                            </p:childTnLst>
                          </p:cTn>
                        </p:par>
                      </p:childTnLst>
                    </p:cTn>
                  </p:par>
                  <p:par>
                    <p:cTn fill="hold">
                      <p:stCondLst>
                        <p:cond delay="indefinite"/>
                      </p:stCondLst>
                      <p:childTnLst>
                        <p:par>
                          <p:cTn fill="hold">
                            <p:stCondLst>
                              <p:cond delay="0"/>
                            </p:stCondLst>
                            <p:childTnLst>
                              <p:par>
                                <p:cTn id="260" presetID="2" presetClass="entr" presetSubtype="2" fill="hold" nodeType="clickEffect">
                                  <p:childTnLst>
                                    <p:set>
                                      <p:cBhvr additive="base">
                                        <p:cTn id="261" dur="1" fill="hold">
                                          <p:stCondLst>
                                            <p:cond delay="0"/>
                                          </p:stCondLst>
                                        </p:cTn>
                                        <p:tgtEl>
                                          <p:spTgt spid="152"/>
                                        </p:tgtEl>
                                        <p:attrNameLst>
                                          <p:attrName>style.visibility</p:attrName>
                                        </p:attrNameLst>
                                      </p:cBhvr>
                                      <p:to>
                                        <p:strVal val="visible"/>
                                      </p:to>
                                    </p:set>
                                    <p:anim calcmode="lin" valueType="num">
                                      <p:cBhvr additive="base">
                                        <p:cTn id="262" dur="500" fill="hold"/>
                                        <p:tgtEl>
                                          <p:spTgt spid="152"/>
                                        </p:tgtEl>
                                        <p:attrNameLst>
                                          <p:attrName>ppt_x</p:attrName>
                                        </p:attrNameLst>
                                      </p:cBhvr>
                                      <p:tavLst>
                                        <p:tav tm="0">
                                          <p:val>
                                            <p:strVal val="1+#ppt_w/2"/>
                                          </p:val>
                                        </p:tav>
                                        <p:tav tm="100000">
                                          <p:val>
                                            <p:strVal val="#ppt_x"/>
                                          </p:val>
                                        </p:tav>
                                      </p:tavLst>
                                    </p:anim>
                                    <p:anim calcmode="lin" valueType="num">
                                      <p:cBhvr additive="base">
                                        <p:cTn id="263" dur="500" fill="hold"/>
                                        <p:tgtEl>
                                          <p:spTgt spid="1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56" name=""/>
        <p:cNvGrpSpPr/>
        <p:nvPr/>
      </p:nvGrpSpPr>
      <p:grpSpPr>
        <a:xfrm>
          <a:off x="0" y="0"/>
          <a:ext cx="0" cy="0"/>
          <a:chOff x="0" y="0"/>
          <a:chExt cx="0" cy="0"/>
        </a:xfrm>
      </p:grpSpPr>
      <p:sp>
        <p:nvSpPr>
          <p:cNvPr id="157" name="Shape 2208"/>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B.电梯轿内操纵箱</a:t>
            </a:r>
            <a:endParaRPr/>
          </a:p>
        </p:txBody>
      </p:sp>
      <p:sp>
        <p:nvSpPr>
          <p:cNvPr id="158" name="Shape 2209"/>
          <p:cNvSpPr>
            <a:spLocks noGrp="true" noChangeShapeType="true"/>
          </p:cNvSpPr>
          <p:nvPr/>
        </p:nvSpPr>
        <p:spPr>
          <a:xfrm>
            <a:off x="762000" y="1905000"/>
            <a:ext cx="4724400" cy="3935412"/>
          </a:xfrm>
          <a:prstGeom prst="rect">
            <a:avLst/>
          </a:prstGeom>
          <a:noFill/>
        </p:spPr>
        <p:txBody>
          <a:bodyPr lIns="91440" tIns="45720" rIns="91440" bIns="45720">
            <a:spAutoFit/>
          </a:bodyPr>
          <a:lstStyle/>
          <a:p>
            <a:pPr lvl="0"/>
            <a:r>
              <a:rPr lang="zh-CN" sz="2800">
                <a:latin typeface="Arial" charset="1"/>
                <a:ea typeface="楷体_GB2312" charset="-122"/>
              </a:rPr>
              <a:t>主要用来提供乘客进入轿厢后操作电梯上下运行及到达所需要去的楼层。</a:t>
            </a:r>
            <a:endParaRPr/>
          </a:p>
          <a:p>
            <a:pPr lvl="0"/>
            <a:r>
              <a:rPr lang="zh-CN" sz="2800">
                <a:ea typeface="楷体_GB2312" charset="-122"/>
              </a:rPr>
              <a:t>操作箱面板上包含有电梯运行状态选择开关、照明开关风扇开关、轿内指令按钮、警铃按钮、楼层显示、开关门按钮、上下行选择按钮及其他特殊功能按钮。</a:t>
            </a:r>
            <a:endParaRPr/>
          </a:p>
        </p:txBody>
      </p:sp>
      <p:pic>
        <p:nvPicPr>
          <p:cNvPr id="159" name="Image 2210"/>
          <p:cNvPicPr>
            <a:picLocks noGrp="true" noChangeAspect="true"/>
          </p:cNvPicPr>
          <p:nvPr/>
        </p:nvPicPr>
        <p:blipFill>
          <a:blip r:embed="rId1"/>
          <a:srcRect/>
          <a:stretch>
            <a:fillRect/>
          </a:stretch>
        </p:blipFill>
        <p:spPr>
          <a:xfrm>
            <a:off x="6096000" y="1219200"/>
            <a:ext cx="1206500" cy="5308600"/>
          </a:xfrm>
          <a:prstGeom prst="rect">
            <a:avLst/>
          </a:prstGeom>
          <a:noFill/>
        </p:spPr>
      </p:pic>
      <p:sp>
        <p:nvSpPr>
          <p:cNvPr id="160"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161"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sld>
</file>

<file path=ppt/slides/slide31.xml><?xml version="1.0" encoding="utf-8"?>
<p:sld xmlns:a="http://schemas.openxmlformats.org/drawingml/2006/main" xmlns:p="http://schemas.openxmlformats.org/presentationml/2006/main">
  <p:cSld>
    <p:spTree>
      <p:nvGrpSpPr>
        <p:cNvPr id="162" name=""/>
        <p:cNvGrpSpPr/>
        <p:nvPr/>
      </p:nvGrpSpPr>
      <p:grpSpPr>
        <a:xfrm>
          <a:off x="0" y="0"/>
          <a:ext cx="0" cy="0"/>
          <a:chOff x="0" y="0"/>
          <a:chExt cx="0" cy="0"/>
        </a:xfrm>
      </p:grpSpPr>
      <p:sp>
        <p:nvSpPr>
          <p:cNvPr id="163" name="Shape 2213"/>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电梯轿内操纵箱</a:t>
            </a:r>
            <a:endParaRPr/>
          </a:p>
        </p:txBody>
      </p:sp>
      <p:sp>
        <p:nvSpPr>
          <p:cNvPr id="164" name="Shape 2214"/>
          <p:cNvSpPr>
            <a:spLocks noGrp="true" noChangeShapeType="true"/>
          </p:cNvSpPr>
          <p:nvPr/>
        </p:nvSpPr>
        <p:spPr>
          <a:xfrm>
            <a:off x="762000" y="1752600"/>
            <a:ext cx="7848600" cy="3082925"/>
          </a:xfrm>
          <a:prstGeom prst="rect">
            <a:avLst/>
          </a:prstGeom>
          <a:noFill/>
        </p:spPr>
        <p:txBody>
          <a:bodyPr lIns="91440" tIns="45720" rIns="91440" bIns="45720">
            <a:spAutoFit/>
          </a:bodyPr>
          <a:lstStyle/>
          <a:p>
            <a:pPr lvl="0">
              <a:spcBef>
                <a:spcPct val="50000"/>
              </a:spcBef>
            </a:pPr>
            <a:r>
              <a:rPr lang="en-US" sz="2800">
                <a:latin typeface="Arial" charset="1"/>
                <a:ea typeface="楷体_GB2312" charset="-122"/>
              </a:rPr>
              <a:t>应有自动再充电的紧急照明电源，在正常照明电源中断的情况下，它能至少供1W灯泡用电1h。</a:t>
            </a:r>
            <a:endParaRPr/>
          </a:p>
          <a:p>
            <a:pPr lvl="0">
              <a:spcBef>
                <a:spcPct val="50000"/>
              </a:spcBef>
            </a:pPr>
            <a:r>
              <a:rPr lang="en-US" sz="2800">
                <a:latin typeface="Arial" charset="1"/>
                <a:ea typeface="楷体_GB2312" charset="-122"/>
              </a:rPr>
              <a:t>在正常照明电源一旦发生故障的情况下，应自动接通紧急照明电源。</a:t>
            </a:r>
            <a:endParaRPr/>
          </a:p>
          <a:p>
            <a:pPr lvl="0">
              <a:spcBef>
                <a:spcPct val="50000"/>
              </a:spcBef>
            </a:pPr>
            <a:r>
              <a:rPr lang="en-US" sz="2800">
                <a:latin typeface="Arial" charset="1"/>
                <a:ea typeface="楷体_GB2312" charset="-122"/>
              </a:rPr>
              <a:t>如果所述的电源同时也供给紧急照明电源要求的紧急报警装置，其电源应有相应的额定容量。</a:t>
            </a:r>
            <a:endParaRPr/>
          </a:p>
        </p:txBody>
      </p:sp>
      <p:sp>
        <p:nvSpPr>
          <p:cNvPr id="165"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166"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67" name=""/>
        <p:cNvGrpSpPr/>
        <p:nvPr/>
      </p:nvGrpSpPr>
      <p:grpSpPr>
        <a:xfrm>
          <a:off x="0" y="0"/>
          <a:ext cx="0" cy="0"/>
          <a:chOff x="0" y="0"/>
          <a:chExt cx="0" cy="0"/>
        </a:xfrm>
      </p:grpSpPr>
      <p:sp>
        <p:nvSpPr>
          <p:cNvPr id="168" name="Shape 2217"/>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lang="zh-CN"/>
              <a:t>C.门机控制系统和防护装置</a:t>
            </a:r>
            <a:endParaRPr/>
          </a:p>
        </p:txBody>
      </p:sp>
      <p:sp>
        <p:nvSpPr>
          <p:cNvPr id="169" name="Shape 2218"/>
          <p:cNvSpPr>
            <a:spLocks noGrp="true" noChangeShapeType="true"/>
          </p:cNvSpPr>
          <p:nvPr/>
        </p:nvSpPr>
        <p:spPr>
          <a:xfrm>
            <a:off x="381000" y="1752600"/>
            <a:ext cx="3200400" cy="3873500"/>
          </a:xfrm>
          <a:prstGeom prst="rect">
            <a:avLst/>
          </a:prstGeom>
          <a:noFill/>
        </p:spPr>
        <p:txBody>
          <a:bodyPr lIns="91440" tIns="45720" rIns="91440" bIns="45720">
            <a:spAutoFit/>
          </a:bodyPr>
          <a:lstStyle/>
          <a:p>
            <a:pPr lvl="0"/>
            <a:r>
              <a:rPr lang="zh-CN" sz="2800">
                <a:latin typeface="Arial" charset="1"/>
                <a:ea typeface="楷体_GB2312" charset="-122"/>
              </a:rPr>
              <a:t>电梯的厅、轿门是井道与轿厢出入口的安全防护装置屏障。</a:t>
            </a:r>
            <a:endParaRPr lang="en-US" sz="2800"/>
          </a:p>
          <a:p>
            <a:pPr lvl="0"/>
            <a:r>
              <a:rPr lang="zh-CN" sz="2800">
                <a:latin typeface="Arial" charset="1"/>
                <a:ea typeface="楷体_GB2312" charset="-122"/>
              </a:rPr>
              <a:t>门机构系统由门机、轿门、厅门、厅门自闭装置、门锁和门刀组成。</a:t>
            </a:r>
            <a:endParaRPr/>
          </a:p>
        </p:txBody>
      </p:sp>
      <p:pic>
        <p:nvPicPr>
          <p:cNvPr id="170" name="Image 2219"/>
          <p:cNvPicPr>
            <a:picLocks noGrp="true" noChangeAspect="true"/>
          </p:cNvPicPr>
          <p:nvPr/>
        </p:nvPicPr>
        <p:blipFill>
          <a:blip r:embed="rId1"/>
          <a:srcRect/>
          <a:stretch>
            <a:fillRect/>
          </a:stretch>
        </p:blipFill>
        <p:spPr>
          <a:xfrm>
            <a:off x="3505200" y="2209800"/>
            <a:ext cx="5257800" cy="3662362"/>
          </a:xfrm>
          <a:prstGeom prst="rect">
            <a:avLst/>
          </a:prstGeom>
          <a:noFill/>
        </p:spPr>
      </p:pic>
      <p:sp>
        <p:nvSpPr>
          <p:cNvPr id="171"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172"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73" name=""/>
        <p:cNvGrpSpPr/>
        <p:nvPr/>
      </p:nvGrpSpPr>
      <p:grpSpPr>
        <a:xfrm>
          <a:off x="0" y="0"/>
          <a:ext cx="0" cy="0"/>
          <a:chOff x="0" y="0"/>
          <a:chExt cx="0" cy="0"/>
        </a:xfrm>
      </p:grpSpPr>
      <p:sp>
        <p:nvSpPr>
          <p:cNvPr id="174" name="Shape 2222"/>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Ⅰ.门电机的种类</a:t>
            </a:r>
            <a:endParaRPr/>
          </a:p>
        </p:txBody>
      </p:sp>
      <p:sp>
        <p:nvSpPr>
          <p:cNvPr id="175" name="Shape 2223"/>
          <p:cNvSpPr>
            <a:spLocks noGrp="true" noChangeShapeType="true"/>
          </p:cNvSpPr>
          <p:nvPr/>
        </p:nvSpPr>
        <p:spPr>
          <a:xfrm>
            <a:off x="457200" y="1828800"/>
            <a:ext cx="4419600" cy="2347912"/>
          </a:xfrm>
          <a:prstGeom prst="rect">
            <a:avLst/>
          </a:prstGeom>
          <a:noFill/>
        </p:spPr>
        <p:txBody>
          <a:bodyPr lIns="91440" tIns="45720" rIns="91440" bIns="45720">
            <a:spAutoFit/>
          </a:bodyPr>
          <a:lstStyle/>
          <a:p>
            <a:pPr lvl="0" indent="0">
              <a:buFont typeface="Wingdings" charset="2"/>
              <a:buChar char="Ø"/>
            </a:pPr>
            <a:r>
              <a:rPr lang="zh-CN" sz="2800" b="false" i="false" u="none">
                <a:latin typeface="Arial" charset="1"/>
                <a:ea typeface="楷体_GB2312" charset="-122"/>
              </a:rPr>
              <a:t>直流电机</a:t>
            </a:r>
            <a:endParaRPr lang="en-US" sz="2800"/>
          </a:p>
          <a:p>
            <a:pPr lvl="0" indent="0">
              <a:buFont typeface="Wingdings" charset="2"/>
              <a:buChar char="Ø"/>
            </a:pPr>
            <a:r>
              <a:rPr lang="zh-CN" sz="2800" b="false" i="false" u="none">
                <a:latin typeface="Arial" charset="1"/>
                <a:ea typeface="楷体_GB2312" charset="-122"/>
              </a:rPr>
              <a:t>交流电机：单速</a:t>
            </a:r>
            <a:endParaRPr lang="en-US" sz="2800"/>
          </a:p>
          <a:p>
            <a:pPr lvl="0"/>
            <a:r>
              <a:rPr lang="zh-CN" sz="2800" b="false" i="false" u="none">
                <a:latin typeface="Arial" charset="1"/>
                <a:ea typeface="楷体_GB2312" charset="-122"/>
              </a:rPr>
              <a:t>                     双速涡流调速</a:t>
            </a:r>
            <a:endParaRPr lang="en-US" sz="2800"/>
          </a:p>
          <a:p>
            <a:pPr lvl="0"/>
            <a:r>
              <a:rPr lang="zh-CN" sz="2800" b="false" i="false" u="none">
                <a:latin typeface="Arial" charset="1"/>
                <a:ea typeface="楷体_GB2312" charset="-122"/>
              </a:rPr>
              <a:t>                     调频调速</a:t>
            </a:r>
            <a:endParaRPr lang="en-US" sz="2800"/>
          </a:p>
          <a:p>
            <a:pPr lvl="0">
              <a:spcBef>
                <a:spcPct val="50000"/>
              </a:spcBef>
            </a:pPr>
            <a:endParaRPr/>
          </a:p>
        </p:txBody>
      </p:sp>
      <p:pic>
        <p:nvPicPr>
          <p:cNvPr id="176" name="Image 2224"/>
          <p:cNvPicPr>
            <a:picLocks noGrp="true" noChangeAspect="true"/>
          </p:cNvPicPr>
          <p:nvPr/>
        </p:nvPicPr>
        <p:blipFill>
          <a:blip r:embed="rId1"/>
          <a:srcRect/>
          <a:stretch>
            <a:fillRect/>
          </a:stretch>
        </p:blipFill>
        <p:spPr>
          <a:xfrm>
            <a:off x="685800" y="3575050"/>
            <a:ext cx="2362200" cy="2292350"/>
          </a:xfrm>
          <a:prstGeom prst="rect">
            <a:avLst/>
          </a:prstGeom>
          <a:noFill/>
        </p:spPr>
      </p:pic>
      <p:pic>
        <p:nvPicPr>
          <p:cNvPr id="177" name="Image 2225"/>
          <p:cNvPicPr>
            <a:picLocks noGrp="true" noChangeAspect="true"/>
          </p:cNvPicPr>
          <p:nvPr/>
        </p:nvPicPr>
        <p:blipFill>
          <a:blip r:embed="rId2"/>
          <a:srcRect/>
          <a:stretch>
            <a:fillRect/>
          </a:stretch>
        </p:blipFill>
        <p:spPr>
          <a:xfrm>
            <a:off x="4876800" y="1905000"/>
            <a:ext cx="3711575" cy="4495800"/>
          </a:xfrm>
          <a:prstGeom prst="rect">
            <a:avLst/>
          </a:prstGeom>
          <a:noFill/>
        </p:spPr>
      </p:pic>
      <p:sp>
        <p:nvSpPr>
          <p:cNvPr id="178"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179"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sld>
</file>

<file path=ppt/slides/slide34.xml><?xml version="1.0" encoding="utf-8"?>
<p:sld xmlns:a="http://schemas.openxmlformats.org/drawingml/2006/main" xmlns:p="http://schemas.openxmlformats.org/presentationml/2006/main">
  <p:cSld>
    <p:spTree>
      <p:nvGrpSpPr>
        <p:cNvPr id="180" name=""/>
        <p:cNvGrpSpPr/>
        <p:nvPr/>
      </p:nvGrpSpPr>
      <p:grpSpPr>
        <a:xfrm>
          <a:off x="0" y="0"/>
          <a:ext cx="0" cy="0"/>
          <a:chOff x="0" y="0"/>
          <a:chExt cx="0" cy="0"/>
        </a:xfrm>
      </p:grpSpPr>
      <p:sp>
        <p:nvSpPr>
          <p:cNvPr id="181" name="Shape 2228"/>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Ⅰ-1.直流门电机工作原理</a:t>
            </a:r>
            <a:endParaRPr/>
          </a:p>
        </p:txBody>
      </p:sp>
      <p:sp>
        <p:nvSpPr>
          <p:cNvPr id="182" name="Shape 2229"/>
          <p:cNvSpPr>
            <a:spLocks noGrp="true" noChangeShapeType="true"/>
          </p:cNvSpPr>
          <p:nvPr/>
        </p:nvSpPr>
        <p:spPr>
          <a:xfrm>
            <a:off x="5867400" y="3962400"/>
            <a:ext cx="685800" cy="685800"/>
          </a:xfrm>
          <a:prstGeom prst="ellipse">
            <a:avLst/>
          </a:prstGeom>
          <a:noFill/>
          <a:ln w="31750">
            <a:solidFill>
              <a:srgbClr val="000000"/>
            </a:solidFill>
            <a:round/>
            <a:headEnd/>
            <a:tailEnd/>
          </a:ln>
        </p:spPr>
        <p:txBody>
          <a:bodyPr wrap="none"/>
          <a:lstStyle/>
          <a:p>
            <a:pPr/>
            <a:endParaRPr sz="1400" dirty="false"/>
          </a:p>
        </p:txBody>
      </p:sp>
      <p:sp>
        <p:nvSpPr>
          <p:cNvPr id="183" name="Shape 2230"/>
          <p:cNvSpPr>
            <a:spLocks noGrp="true" noChangeShapeType="true"/>
          </p:cNvSpPr>
          <p:nvPr/>
        </p:nvSpPr>
        <p:spPr>
          <a:xfrm>
            <a:off x="6019800" y="3810000"/>
            <a:ext cx="0" cy="228600"/>
          </a:xfrm>
          <a:prstGeom prst="line">
            <a:avLst/>
          </a:prstGeom>
          <a:noFill/>
          <a:ln w="31750">
            <a:solidFill>
              <a:srgbClr val="000000"/>
            </a:solidFill>
            <a:round/>
            <a:headEnd/>
            <a:tailEnd/>
          </a:ln>
        </p:spPr>
        <p:txBody>
          <a:bodyPr wrap="none"/>
          <a:lstStyle/>
          <a:p>
            <a:pPr/>
            <a:endParaRPr sz="1400" dirty="false"/>
          </a:p>
        </p:txBody>
      </p:sp>
      <p:sp>
        <p:nvSpPr>
          <p:cNvPr id="184" name="Shape 2231"/>
          <p:cNvSpPr>
            <a:spLocks noGrp="true" noChangeShapeType="true"/>
          </p:cNvSpPr>
          <p:nvPr/>
        </p:nvSpPr>
        <p:spPr>
          <a:xfrm>
            <a:off x="6400800" y="3810000"/>
            <a:ext cx="0" cy="228600"/>
          </a:xfrm>
          <a:prstGeom prst="line">
            <a:avLst/>
          </a:prstGeom>
          <a:noFill/>
          <a:ln w="31750">
            <a:solidFill>
              <a:srgbClr val="000000"/>
            </a:solidFill>
            <a:round/>
            <a:headEnd/>
            <a:tailEnd/>
          </a:ln>
        </p:spPr>
        <p:txBody>
          <a:bodyPr wrap="none"/>
          <a:lstStyle/>
          <a:p>
            <a:pPr/>
            <a:endParaRPr sz="1400" dirty="false"/>
          </a:p>
        </p:txBody>
      </p:sp>
      <p:sp>
        <p:nvSpPr>
          <p:cNvPr id="185" name="Shape 2232"/>
          <p:cNvSpPr>
            <a:spLocks noGrp="true" noChangeShapeType="true"/>
          </p:cNvSpPr>
          <p:nvPr/>
        </p:nvSpPr>
        <p:spPr>
          <a:xfrm>
            <a:off x="6019800" y="3810000"/>
            <a:ext cx="381000" cy="0"/>
          </a:xfrm>
          <a:prstGeom prst="line">
            <a:avLst/>
          </a:prstGeom>
          <a:noFill/>
          <a:ln w="31750">
            <a:solidFill>
              <a:srgbClr val="000000"/>
            </a:solidFill>
            <a:round/>
            <a:headEnd/>
            <a:tailEnd/>
          </a:ln>
        </p:spPr>
        <p:txBody>
          <a:bodyPr wrap="none"/>
          <a:lstStyle/>
          <a:p>
            <a:pPr/>
            <a:endParaRPr sz="1400" dirty="false"/>
          </a:p>
        </p:txBody>
      </p:sp>
      <p:sp>
        <p:nvSpPr>
          <p:cNvPr id="186" name="Shape 2233"/>
          <p:cNvSpPr>
            <a:spLocks noGrp="true" noChangeShapeType="true"/>
          </p:cNvSpPr>
          <p:nvPr/>
        </p:nvSpPr>
        <p:spPr>
          <a:xfrm>
            <a:off x="6019800" y="4800600"/>
            <a:ext cx="381000" cy="0"/>
          </a:xfrm>
          <a:prstGeom prst="line">
            <a:avLst/>
          </a:prstGeom>
          <a:noFill/>
          <a:ln w="31750">
            <a:solidFill>
              <a:srgbClr val="000000"/>
            </a:solidFill>
            <a:round/>
            <a:headEnd/>
            <a:tailEnd/>
          </a:ln>
        </p:spPr>
        <p:txBody>
          <a:bodyPr wrap="none"/>
          <a:lstStyle/>
          <a:p>
            <a:pPr/>
            <a:endParaRPr sz="1400" dirty="false"/>
          </a:p>
        </p:txBody>
      </p:sp>
      <p:sp>
        <p:nvSpPr>
          <p:cNvPr id="187" name="Shape 2234"/>
          <p:cNvSpPr>
            <a:spLocks noGrp="true" noChangeShapeType="true"/>
          </p:cNvSpPr>
          <p:nvPr/>
        </p:nvSpPr>
        <p:spPr>
          <a:xfrm>
            <a:off x="6019800" y="4572000"/>
            <a:ext cx="0" cy="228600"/>
          </a:xfrm>
          <a:prstGeom prst="line">
            <a:avLst/>
          </a:prstGeom>
          <a:noFill/>
          <a:ln w="31750">
            <a:solidFill>
              <a:srgbClr val="000000"/>
            </a:solidFill>
            <a:round/>
            <a:headEnd/>
            <a:tailEnd/>
          </a:ln>
        </p:spPr>
        <p:txBody>
          <a:bodyPr wrap="none"/>
          <a:lstStyle/>
          <a:p>
            <a:pPr/>
            <a:endParaRPr sz="1400" dirty="false"/>
          </a:p>
        </p:txBody>
      </p:sp>
      <p:sp>
        <p:nvSpPr>
          <p:cNvPr id="188" name="Shape 2235"/>
          <p:cNvSpPr>
            <a:spLocks noGrp="true" noChangeShapeType="true"/>
          </p:cNvSpPr>
          <p:nvPr/>
        </p:nvSpPr>
        <p:spPr>
          <a:xfrm>
            <a:off x="6400800" y="4572000"/>
            <a:ext cx="0" cy="228600"/>
          </a:xfrm>
          <a:prstGeom prst="line">
            <a:avLst/>
          </a:prstGeom>
          <a:noFill/>
          <a:ln w="31750">
            <a:solidFill>
              <a:srgbClr val="000000"/>
            </a:solidFill>
            <a:round/>
            <a:headEnd/>
            <a:tailEnd/>
          </a:ln>
        </p:spPr>
        <p:txBody>
          <a:bodyPr wrap="none"/>
          <a:lstStyle/>
          <a:p>
            <a:pPr/>
            <a:endParaRPr sz="1400" dirty="false"/>
          </a:p>
        </p:txBody>
      </p:sp>
      <p:sp>
        <p:nvSpPr>
          <p:cNvPr id="189" name="Shape 2236"/>
          <p:cNvSpPr>
            <a:spLocks noGrp="true" noChangeShapeType="true"/>
          </p:cNvSpPr>
          <p:nvPr/>
        </p:nvSpPr>
        <p:spPr>
          <a:xfrm>
            <a:off x="6248400" y="3276600"/>
            <a:ext cx="0" cy="533400"/>
          </a:xfrm>
          <a:prstGeom prst="line">
            <a:avLst/>
          </a:prstGeom>
          <a:noFill/>
          <a:ln w="31750">
            <a:solidFill>
              <a:srgbClr val="993300"/>
            </a:solidFill>
            <a:round/>
            <a:headEnd/>
            <a:tailEnd/>
          </a:ln>
        </p:spPr>
        <p:txBody>
          <a:bodyPr wrap="none"/>
          <a:lstStyle/>
          <a:p>
            <a:pPr/>
            <a:endParaRPr sz="1400" dirty="false"/>
          </a:p>
        </p:txBody>
      </p:sp>
      <p:sp>
        <p:nvSpPr>
          <p:cNvPr id="190" name="Shape 2237"/>
          <p:cNvSpPr>
            <a:spLocks noGrp="true" noChangeShapeType="true"/>
          </p:cNvSpPr>
          <p:nvPr/>
        </p:nvSpPr>
        <p:spPr>
          <a:xfrm>
            <a:off x="6248400" y="4800600"/>
            <a:ext cx="0" cy="533400"/>
          </a:xfrm>
          <a:prstGeom prst="line">
            <a:avLst/>
          </a:prstGeom>
          <a:noFill/>
          <a:ln w="31750">
            <a:solidFill>
              <a:srgbClr val="993300"/>
            </a:solidFill>
            <a:round/>
            <a:headEnd/>
            <a:tailEnd/>
          </a:ln>
        </p:spPr>
        <p:txBody>
          <a:bodyPr wrap="none"/>
          <a:lstStyle/>
          <a:p>
            <a:pPr/>
            <a:endParaRPr sz="1400" dirty="false"/>
          </a:p>
        </p:txBody>
      </p:sp>
      <p:sp>
        <p:nvSpPr>
          <p:cNvPr id="191" name="Shape 2238"/>
          <p:cNvSpPr>
            <a:spLocks noGrp="true" noChangeShapeType="true"/>
          </p:cNvSpPr>
          <p:nvPr/>
        </p:nvSpPr>
        <p:spPr>
          <a:xfrm>
            <a:off x="5943600" y="4114800"/>
            <a:ext cx="838200" cy="366712"/>
          </a:xfrm>
          <a:prstGeom prst="rect">
            <a:avLst/>
          </a:prstGeom>
          <a:noFill/>
        </p:spPr>
        <p:txBody>
          <a:bodyPr lIns="91440" tIns="45720" rIns="91440" bIns="45720">
            <a:spAutoFit/>
          </a:bodyPr>
          <a:lstStyle/>
          <a:p>
            <a:pPr lvl="0">
              <a:spcBef>
                <a:spcPct val="50000"/>
              </a:spcBef>
            </a:pPr>
            <a:r>
              <a:rPr lang="en-US" sz="1800" b="true" i="false" u="none"/>
              <a:t>MD</a:t>
            </a:r>
            <a:endParaRPr/>
          </a:p>
        </p:txBody>
      </p:sp>
      <p:sp>
        <p:nvSpPr>
          <p:cNvPr id="192" name="Shape 2239"/>
          <p:cNvSpPr>
            <a:spLocks noGrp="true" noChangeShapeType="true"/>
          </p:cNvSpPr>
          <p:nvPr/>
        </p:nvSpPr>
        <p:spPr>
          <a:xfrm>
            <a:off x="5410200" y="5334000"/>
            <a:ext cx="1752600" cy="0"/>
          </a:xfrm>
          <a:prstGeom prst="line">
            <a:avLst/>
          </a:prstGeom>
          <a:noFill/>
          <a:ln w="31750">
            <a:solidFill>
              <a:srgbClr val="993300"/>
            </a:solidFill>
            <a:round/>
            <a:headEnd/>
            <a:tailEnd/>
          </a:ln>
        </p:spPr>
        <p:txBody>
          <a:bodyPr wrap="none"/>
          <a:lstStyle/>
          <a:p>
            <a:pPr/>
            <a:endParaRPr sz="1400" dirty="false"/>
          </a:p>
        </p:txBody>
      </p:sp>
      <p:sp>
        <p:nvSpPr>
          <p:cNvPr id="193" name="Shape 2240"/>
          <p:cNvSpPr>
            <a:spLocks noGrp="true" noChangeShapeType="true"/>
          </p:cNvSpPr>
          <p:nvPr/>
        </p:nvSpPr>
        <p:spPr>
          <a:xfrm>
            <a:off x="5410200" y="3276600"/>
            <a:ext cx="1752600" cy="0"/>
          </a:xfrm>
          <a:prstGeom prst="line">
            <a:avLst/>
          </a:prstGeom>
          <a:noFill/>
          <a:ln w="31750">
            <a:solidFill>
              <a:srgbClr val="993300"/>
            </a:solidFill>
            <a:round/>
            <a:headEnd/>
            <a:tailEnd/>
          </a:ln>
        </p:spPr>
        <p:txBody>
          <a:bodyPr wrap="none"/>
          <a:lstStyle/>
          <a:p>
            <a:pPr/>
            <a:endParaRPr sz="1400" dirty="false"/>
          </a:p>
        </p:txBody>
      </p:sp>
      <p:sp>
        <p:nvSpPr>
          <p:cNvPr id="194" name="Shape 2241"/>
          <p:cNvSpPr>
            <a:spLocks noGrp="true" noChangeShapeType="true"/>
          </p:cNvSpPr>
          <p:nvPr/>
        </p:nvSpPr>
        <p:spPr>
          <a:xfrm>
            <a:off x="5486400" y="3810000"/>
            <a:ext cx="228600" cy="990600"/>
          </a:xfrm>
          <a:prstGeom prst="rect">
            <a:avLst/>
          </a:prstGeom>
          <a:solidFill>
            <a:srgbClr val="FFCC00"/>
          </a:solidFill>
          <a:ln w="31750">
            <a:solidFill>
              <a:srgbClr val="000000"/>
            </a:solidFill>
            <a:round/>
            <a:headEnd/>
            <a:tailEnd/>
          </a:ln>
        </p:spPr>
        <p:txBody>
          <a:bodyPr wrap="none"/>
          <a:lstStyle/>
          <a:p>
            <a:pPr/>
            <a:endParaRPr sz="1400" dirty="false"/>
          </a:p>
        </p:txBody>
      </p:sp>
      <p:sp>
        <p:nvSpPr>
          <p:cNvPr id="195" name="Shape 2242"/>
          <p:cNvSpPr>
            <a:spLocks noGrp="true" noChangeShapeType="true"/>
          </p:cNvSpPr>
          <p:nvPr/>
        </p:nvSpPr>
        <p:spPr>
          <a:xfrm>
            <a:off x="6629400" y="3810000"/>
            <a:ext cx="228600" cy="990600"/>
          </a:xfrm>
          <a:prstGeom prst="rect">
            <a:avLst/>
          </a:prstGeom>
          <a:solidFill>
            <a:srgbClr val="FFCC00"/>
          </a:solidFill>
          <a:ln w="31750">
            <a:solidFill>
              <a:srgbClr val="000000"/>
            </a:solidFill>
            <a:round/>
            <a:headEnd/>
            <a:tailEnd/>
          </a:ln>
        </p:spPr>
        <p:txBody>
          <a:bodyPr wrap="none"/>
          <a:lstStyle/>
          <a:p>
            <a:pPr/>
            <a:endParaRPr sz="1400" dirty="false"/>
          </a:p>
        </p:txBody>
      </p:sp>
      <p:sp>
        <p:nvSpPr>
          <p:cNvPr id="196" name="Shape 2243"/>
          <p:cNvSpPr>
            <a:spLocks noGrp="true" noChangeShapeType="true"/>
          </p:cNvSpPr>
          <p:nvPr/>
        </p:nvSpPr>
        <p:spPr>
          <a:xfrm>
            <a:off x="5638800" y="3276600"/>
            <a:ext cx="0" cy="533400"/>
          </a:xfrm>
          <a:prstGeom prst="line">
            <a:avLst/>
          </a:prstGeom>
          <a:noFill/>
          <a:ln w="31750">
            <a:solidFill>
              <a:srgbClr val="993300"/>
            </a:solidFill>
            <a:round/>
            <a:headEnd/>
            <a:tailEnd/>
          </a:ln>
        </p:spPr>
        <p:txBody>
          <a:bodyPr wrap="none"/>
          <a:lstStyle/>
          <a:p>
            <a:pPr/>
            <a:endParaRPr sz="1400" dirty="false"/>
          </a:p>
        </p:txBody>
      </p:sp>
      <p:sp>
        <p:nvSpPr>
          <p:cNvPr id="197" name="Shape 2244"/>
          <p:cNvSpPr>
            <a:spLocks noGrp="true" noChangeShapeType="true"/>
          </p:cNvSpPr>
          <p:nvPr/>
        </p:nvSpPr>
        <p:spPr>
          <a:xfrm>
            <a:off x="6781800" y="3276600"/>
            <a:ext cx="0" cy="533400"/>
          </a:xfrm>
          <a:prstGeom prst="line">
            <a:avLst/>
          </a:prstGeom>
          <a:noFill/>
          <a:ln w="31750">
            <a:solidFill>
              <a:srgbClr val="993300"/>
            </a:solidFill>
            <a:round/>
            <a:headEnd/>
            <a:tailEnd/>
          </a:ln>
        </p:spPr>
        <p:txBody>
          <a:bodyPr wrap="none"/>
          <a:lstStyle/>
          <a:p>
            <a:pPr/>
            <a:endParaRPr sz="1400" dirty="false"/>
          </a:p>
        </p:txBody>
      </p:sp>
      <p:sp>
        <p:nvSpPr>
          <p:cNvPr id="198" name="Shape 2245"/>
          <p:cNvSpPr>
            <a:spLocks noGrp="true" noChangeShapeType="true"/>
          </p:cNvSpPr>
          <p:nvPr/>
        </p:nvSpPr>
        <p:spPr>
          <a:xfrm>
            <a:off x="5638800" y="4800600"/>
            <a:ext cx="0" cy="533400"/>
          </a:xfrm>
          <a:prstGeom prst="line">
            <a:avLst/>
          </a:prstGeom>
          <a:noFill/>
          <a:ln w="31750">
            <a:solidFill>
              <a:srgbClr val="993300"/>
            </a:solidFill>
            <a:round/>
            <a:headEnd/>
            <a:tailEnd/>
          </a:ln>
        </p:spPr>
        <p:txBody>
          <a:bodyPr wrap="none"/>
          <a:lstStyle/>
          <a:p>
            <a:pPr/>
            <a:endParaRPr sz="1400" dirty="false"/>
          </a:p>
        </p:txBody>
      </p:sp>
      <p:sp>
        <p:nvSpPr>
          <p:cNvPr id="199" name="Shape 2246"/>
          <p:cNvSpPr>
            <a:spLocks noGrp="true" noChangeShapeType="true"/>
          </p:cNvSpPr>
          <p:nvPr/>
        </p:nvSpPr>
        <p:spPr>
          <a:xfrm>
            <a:off x="6781800" y="4800600"/>
            <a:ext cx="0" cy="533400"/>
          </a:xfrm>
          <a:prstGeom prst="line">
            <a:avLst/>
          </a:prstGeom>
          <a:noFill/>
          <a:ln w="31750">
            <a:solidFill>
              <a:srgbClr val="993300"/>
            </a:solidFill>
            <a:round/>
            <a:headEnd/>
            <a:tailEnd/>
          </a:ln>
        </p:spPr>
        <p:txBody>
          <a:bodyPr wrap="none"/>
          <a:lstStyle/>
          <a:p>
            <a:pPr/>
            <a:endParaRPr sz="1400" dirty="false"/>
          </a:p>
        </p:txBody>
      </p:sp>
      <p:sp>
        <p:nvSpPr>
          <p:cNvPr id="200" name="Shape 2247"/>
          <p:cNvSpPr>
            <a:spLocks noGrp="true" noChangeShapeType="true"/>
          </p:cNvSpPr>
          <p:nvPr/>
        </p:nvSpPr>
        <p:spPr>
          <a:xfrm flipH="true">
            <a:off x="7162800" y="5181600"/>
            <a:ext cx="533400" cy="152400"/>
          </a:xfrm>
          <a:prstGeom prst="line">
            <a:avLst/>
          </a:prstGeom>
          <a:noFill/>
          <a:ln w="31750">
            <a:solidFill>
              <a:srgbClr val="993300"/>
            </a:solidFill>
            <a:round/>
            <a:headEnd/>
            <a:tailEnd/>
          </a:ln>
        </p:spPr>
        <p:txBody>
          <a:bodyPr wrap="none"/>
          <a:lstStyle/>
          <a:p>
            <a:pPr/>
            <a:endParaRPr sz="1400" dirty="false"/>
          </a:p>
        </p:txBody>
      </p:sp>
      <p:sp>
        <p:nvSpPr>
          <p:cNvPr id="201" name="Shape 2248"/>
          <p:cNvSpPr>
            <a:spLocks noGrp="true" noChangeShapeType="true"/>
          </p:cNvSpPr>
          <p:nvPr/>
        </p:nvSpPr>
        <p:spPr>
          <a:xfrm flipH="true">
            <a:off x="7162800" y="3124200"/>
            <a:ext cx="533400" cy="152400"/>
          </a:xfrm>
          <a:prstGeom prst="line">
            <a:avLst/>
          </a:prstGeom>
          <a:noFill/>
          <a:ln w="31750">
            <a:solidFill>
              <a:srgbClr val="993300"/>
            </a:solidFill>
            <a:round/>
            <a:headEnd/>
            <a:tailEnd/>
          </a:ln>
        </p:spPr>
        <p:txBody>
          <a:bodyPr wrap="none"/>
          <a:lstStyle/>
          <a:p>
            <a:pPr/>
            <a:endParaRPr sz="1400" dirty="false"/>
          </a:p>
        </p:txBody>
      </p:sp>
      <p:sp>
        <p:nvSpPr>
          <p:cNvPr id="202" name="Shape 2249"/>
          <p:cNvSpPr>
            <a:spLocks noGrp="true" noChangeShapeType="true"/>
          </p:cNvSpPr>
          <p:nvPr/>
        </p:nvSpPr>
        <p:spPr>
          <a:xfrm flipH="true">
            <a:off x="4876800" y="5181600"/>
            <a:ext cx="533400" cy="152400"/>
          </a:xfrm>
          <a:prstGeom prst="line">
            <a:avLst/>
          </a:prstGeom>
          <a:noFill/>
          <a:ln w="31750">
            <a:solidFill>
              <a:srgbClr val="993300"/>
            </a:solidFill>
            <a:round/>
            <a:headEnd/>
            <a:tailEnd/>
          </a:ln>
        </p:spPr>
        <p:txBody>
          <a:bodyPr wrap="none"/>
          <a:lstStyle/>
          <a:p>
            <a:pPr/>
            <a:endParaRPr sz="1400" dirty="false"/>
          </a:p>
        </p:txBody>
      </p:sp>
      <p:sp>
        <p:nvSpPr>
          <p:cNvPr id="203" name="Shape 2250"/>
          <p:cNvSpPr>
            <a:spLocks noGrp="true" noChangeShapeType="true"/>
          </p:cNvSpPr>
          <p:nvPr/>
        </p:nvSpPr>
        <p:spPr>
          <a:xfrm>
            <a:off x="4191000" y="5334000"/>
            <a:ext cx="685800" cy="0"/>
          </a:xfrm>
          <a:prstGeom prst="line">
            <a:avLst/>
          </a:prstGeom>
          <a:noFill/>
          <a:ln w="31750">
            <a:solidFill>
              <a:srgbClr val="993300"/>
            </a:solidFill>
            <a:round/>
            <a:headEnd/>
            <a:tailEnd/>
          </a:ln>
        </p:spPr>
        <p:txBody>
          <a:bodyPr wrap="none"/>
          <a:lstStyle/>
          <a:p>
            <a:pPr/>
            <a:endParaRPr sz="1400" dirty="false"/>
          </a:p>
        </p:txBody>
      </p:sp>
      <p:sp>
        <p:nvSpPr>
          <p:cNvPr id="204" name="Shape 2251"/>
          <p:cNvSpPr>
            <a:spLocks noGrp="true" noChangeShapeType="true"/>
          </p:cNvSpPr>
          <p:nvPr/>
        </p:nvSpPr>
        <p:spPr>
          <a:xfrm>
            <a:off x="4191000" y="3276600"/>
            <a:ext cx="685800" cy="0"/>
          </a:xfrm>
          <a:prstGeom prst="line">
            <a:avLst/>
          </a:prstGeom>
          <a:noFill/>
          <a:ln w="31750">
            <a:solidFill>
              <a:srgbClr val="993300"/>
            </a:solidFill>
            <a:round/>
            <a:headEnd/>
            <a:tailEnd/>
          </a:ln>
        </p:spPr>
        <p:txBody>
          <a:bodyPr wrap="none"/>
          <a:lstStyle/>
          <a:p>
            <a:pPr/>
            <a:endParaRPr sz="1400" dirty="false"/>
          </a:p>
        </p:txBody>
      </p:sp>
      <p:sp>
        <p:nvSpPr>
          <p:cNvPr id="205" name="Shape 2252"/>
          <p:cNvSpPr>
            <a:spLocks noGrp="true" noChangeShapeType="true"/>
          </p:cNvSpPr>
          <p:nvPr/>
        </p:nvSpPr>
        <p:spPr>
          <a:xfrm>
            <a:off x="4191000" y="3276600"/>
            <a:ext cx="0" cy="2057400"/>
          </a:xfrm>
          <a:prstGeom prst="line">
            <a:avLst/>
          </a:prstGeom>
          <a:noFill/>
          <a:ln w="31750">
            <a:solidFill>
              <a:srgbClr val="993300"/>
            </a:solidFill>
            <a:round/>
            <a:headEnd/>
            <a:tailEnd/>
          </a:ln>
        </p:spPr>
        <p:txBody>
          <a:bodyPr wrap="none"/>
          <a:lstStyle/>
          <a:p>
            <a:pPr/>
            <a:endParaRPr sz="1400" dirty="false"/>
          </a:p>
        </p:txBody>
      </p:sp>
      <p:sp>
        <p:nvSpPr>
          <p:cNvPr id="206" name="Shape 2253"/>
          <p:cNvSpPr>
            <a:spLocks noGrp="true" noChangeShapeType="true"/>
          </p:cNvSpPr>
          <p:nvPr/>
        </p:nvSpPr>
        <p:spPr>
          <a:xfrm flipH="true">
            <a:off x="4876800" y="3124200"/>
            <a:ext cx="533400" cy="152400"/>
          </a:xfrm>
          <a:prstGeom prst="line">
            <a:avLst/>
          </a:prstGeom>
          <a:noFill/>
          <a:ln w="31750">
            <a:solidFill>
              <a:srgbClr val="993300"/>
            </a:solidFill>
            <a:round/>
            <a:headEnd/>
            <a:tailEnd/>
          </a:ln>
        </p:spPr>
        <p:txBody>
          <a:bodyPr wrap="none"/>
          <a:lstStyle/>
          <a:p>
            <a:pPr/>
            <a:endParaRPr sz="1400" dirty="false"/>
          </a:p>
        </p:txBody>
      </p:sp>
      <p:sp>
        <p:nvSpPr>
          <p:cNvPr id="207" name="Shape 2254"/>
          <p:cNvSpPr>
            <a:spLocks noGrp="true" noChangeShapeType="true"/>
          </p:cNvSpPr>
          <p:nvPr/>
        </p:nvSpPr>
        <p:spPr>
          <a:xfrm>
            <a:off x="5562600" y="5257800"/>
            <a:ext cx="152400" cy="152400"/>
          </a:xfrm>
          <a:prstGeom prst="ellipse">
            <a:avLst/>
          </a:prstGeom>
          <a:solidFill>
            <a:srgbClr val="993300"/>
          </a:solidFill>
          <a:ln w="9524">
            <a:solidFill>
              <a:srgbClr val="993300"/>
            </a:solidFill>
            <a:round/>
            <a:headEnd/>
            <a:tailEnd/>
          </a:ln>
        </p:spPr>
        <p:txBody>
          <a:bodyPr wrap="none"/>
          <a:lstStyle/>
          <a:p>
            <a:pPr/>
            <a:endParaRPr sz="1400" dirty="false"/>
          </a:p>
        </p:txBody>
      </p:sp>
      <p:sp>
        <p:nvSpPr>
          <p:cNvPr id="208" name="Shape 2255"/>
          <p:cNvSpPr>
            <a:spLocks noGrp="true" noChangeShapeType="true"/>
          </p:cNvSpPr>
          <p:nvPr/>
        </p:nvSpPr>
        <p:spPr>
          <a:xfrm>
            <a:off x="6172200" y="5257800"/>
            <a:ext cx="152400" cy="152400"/>
          </a:xfrm>
          <a:prstGeom prst="ellipse">
            <a:avLst/>
          </a:prstGeom>
          <a:solidFill>
            <a:srgbClr val="993300"/>
          </a:solidFill>
          <a:ln w="9524">
            <a:solidFill>
              <a:srgbClr val="993300"/>
            </a:solidFill>
            <a:round/>
            <a:headEnd/>
            <a:tailEnd/>
          </a:ln>
        </p:spPr>
        <p:txBody>
          <a:bodyPr wrap="none"/>
          <a:lstStyle/>
          <a:p>
            <a:pPr/>
            <a:endParaRPr sz="1400" dirty="false"/>
          </a:p>
        </p:txBody>
      </p:sp>
      <p:sp>
        <p:nvSpPr>
          <p:cNvPr id="209" name="Shape 2256"/>
          <p:cNvSpPr>
            <a:spLocks noGrp="true" noChangeShapeType="true"/>
          </p:cNvSpPr>
          <p:nvPr/>
        </p:nvSpPr>
        <p:spPr>
          <a:xfrm>
            <a:off x="6705600" y="5257800"/>
            <a:ext cx="152400" cy="152400"/>
          </a:xfrm>
          <a:prstGeom prst="ellipse">
            <a:avLst/>
          </a:prstGeom>
          <a:solidFill>
            <a:srgbClr val="993300"/>
          </a:solidFill>
          <a:ln w="9524">
            <a:solidFill>
              <a:srgbClr val="993300"/>
            </a:solidFill>
            <a:round/>
            <a:headEnd/>
            <a:tailEnd/>
          </a:ln>
        </p:spPr>
        <p:txBody>
          <a:bodyPr wrap="none"/>
          <a:lstStyle/>
          <a:p>
            <a:pPr/>
            <a:endParaRPr sz="1400" dirty="false"/>
          </a:p>
        </p:txBody>
      </p:sp>
      <p:sp>
        <p:nvSpPr>
          <p:cNvPr id="210" name="Shape 2257"/>
          <p:cNvSpPr>
            <a:spLocks noGrp="true" noChangeShapeType="true"/>
          </p:cNvSpPr>
          <p:nvPr/>
        </p:nvSpPr>
        <p:spPr>
          <a:xfrm>
            <a:off x="5562600" y="3200400"/>
            <a:ext cx="152400" cy="152400"/>
          </a:xfrm>
          <a:prstGeom prst="ellipse">
            <a:avLst/>
          </a:prstGeom>
          <a:solidFill>
            <a:srgbClr val="993300"/>
          </a:solidFill>
          <a:ln w="9524">
            <a:solidFill>
              <a:srgbClr val="993300"/>
            </a:solidFill>
            <a:round/>
            <a:headEnd/>
            <a:tailEnd/>
          </a:ln>
        </p:spPr>
        <p:txBody>
          <a:bodyPr wrap="none"/>
          <a:lstStyle/>
          <a:p>
            <a:pPr/>
            <a:endParaRPr sz="1400" dirty="false"/>
          </a:p>
        </p:txBody>
      </p:sp>
      <p:sp>
        <p:nvSpPr>
          <p:cNvPr id="211" name="Shape 2258"/>
          <p:cNvSpPr>
            <a:spLocks noGrp="true" noChangeShapeType="true"/>
          </p:cNvSpPr>
          <p:nvPr/>
        </p:nvSpPr>
        <p:spPr>
          <a:xfrm>
            <a:off x="6172200" y="3200400"/>
            <a:ext cx="152400" cy="152400"/>
          </a:xfrm>
          <a:prstGeom prst="ellipse">
            <a:avLst/>
          </a:prstGeom>
          <a:solidFill>
            <a:srgbClr val="993300"/>
          </a:solidFill>
          <a:ln w="9524">
            <a:solidFill>
              <a:srgbClr val="993300"/>
            </a:solidFill>
            <a:round/>
            <a:headEnd/>
            <a:tailEnd/>
          </a:ln>
        </p:spPr>
        <p:txBody>
          <a:bodyPr wrap="none"/>
          <a:lstStyle/>
          <a:p>
            <a:pPr/>
            <a:endParaRPr sz="1400" dirty="false"/>
          </a:p>
        </p:txBody>
      </p:sp>
      <p:sp>
        <p:nvSpPr>
          <p:cNvPr id="212" name="Shape 2259"/>
          <p:cNvSpPr>
            <a:spLocks noGrp="true" noChangeShapeType="true"/>
          </p:cNvSpPr>
          <p:nvPr/>
        </p:nvSpPr>
        <p:spPr>
          <a:xfrm>
            <a:off x="6705600" y="3200400"/>
            <a:ext cx="152400" cy="152400"/>
          </a:xfrm>
          <a:prstGeom prst="ellipse">
            <a:avLst/>
          </a:prstGeom>
          <a:solidFill>
            <a:srgbClr val="993300"/>
          </a:solidFill>
          <a:ln w="9524">
            <a:solidFill>
              <a:srgbClr val="993300"/>
            </a:solidFill>
            <a:round/>
            <a:headEnd/>
            <a:tailEnd/>
          </a:ln>
        </p:spPr>
        <p:txBody>
          <a:bodyPr wrap="none"/>
          <a:lstStyle/>
          <a:p>
            <a:pPr/>
            <a:endParaRPr sz="1400" dirty="false"/>
          </a:p>
        </p:txBody>
      </p:sp>
      <p:sp>
        <p:nvSpPr>
          <p:cNvPr id="213" name="Shape 2260"/>
          <p:cNvSpPr>
            <a:spLocks noGrp="true" noChangeShapeType="true"/>
          </p:cNvSpPr>
          <p:nvPr/>
        </p:nvSpPr>
        <p:spPr>
          <a:xfrm>
            <a:off x="7696200" y="5334000"/>
            <a:ext cx="609600" cy="0"/>
          </a:xfrm>
          <a:prstGeom prst="line">
            <a:avLst/>
          </a:prstGeom>
          <a:noFill/>
          <a:ln w="31750">
            <a:solidFill>
              <a:srgbClr val="993300"/>
            </a:solidFill>
            <a:round/>
            <a:headEnd/>
            <a:tailEnd/>
          </a:ln>
        </p:spPr>
        <p:txBody>
          <a:bodyPr wrap="none"/>
          <a:lstStyle/>
          <a:p>
            <a:pPr/>
            <a:endParaRPr sz="1400" dirty="false"/>
          </a:p>
        </p:txBody>
      </p:sp>
      <p:sp>
        <p:nvSpPr>
          <p:cNvPr id="214" name="Shape 2261"/>
          <p:cNvSpPr>
            <a:spLocks noGrp="true" noChangeShapeType="true"/>
          </p:cNvSpPr>
          <p:nvPr/>
        </p:nvSpPr>
        <p:spPr>
          <a:xfrm flipV="true">
            <a:off x="8305800" y="2057400"/>
            <a:ext cx="0" cy="3276600"/>
          </a:xfrm>
          <a:prstGeom prst="line">
            <a:avLst/>
          </a:prstGeom>
          <a:noFill/>
          <a:ln w="31750">
            <a:solidFill>
              <a:srgbClr val="993300"/>
            </a:solidFill>
            <a:round/>
            <a:headEnd/>
            <a:tailEnd/>
          </a:ln>
        </p:spPr>
        <p:txBody>
          <a:bodyPr wrap="none"/>
          <a:lstStyle/>
          <a:p>
            <a:pPr/>
            <a:endParaRPr sz="1400" dirty="false"/>
          </a:p>
        </p:txBody>
      </p:sp>
      <p:sp>
        <p:nvSpPr>
          <p:cNvPr id="215" name="Shape 2262"/>
          <p:cNvSpPr>
            <a:spLocks noGrp="true" noChangeShapeType="true"/>
          </p:cNvSpPr>
          <p:nvPr/>
        </p:nvSpPr>
        <p:spPr>
          <a:xfrm>
            <a:off x="7696200" y="3276600"/>
            <a:ext cx="609600" cy="0"/>
          </a:xfrm>
          <a:prstGeom prst="line">
            <a:avLst/>
          </a:prstGeom>
          <a:noFill/>
          <a:ln w="31750">
            <a:solidFill>
              <a:srgbClr val="993300"/>
            </a:solidFill>
            <a:round/>
            <a:headEnd/>
            <a:tailEnd/>
          </a:ln>
        </p:spPr>
        <p:txBody>
          <a:bodyPr wrap="none"/>
          <a:lstStyle/>
          <a:p>
            <a:pPr/>
            <a:endParaRPr sz="1400" dirty="false"/>
          </a:p>
        </p:txBody>
      </p:sp>
      <p:sp>
        <p:nvSpPr>
          <p:cNvPr id="216" name="Shape 2263"/>
          <p:cNvSpPr>
            <a:spLocks noGrp="true" noChangeShapeType="true"/>
          </p:cNvSpPr>
          <p:nvPr/>
        </p:nvSpPr>
        <p:spPr>
          <a:xfrm>
            <a:off x="8229600" y="3200400"/>
            <a:ext cx="152400" cy="152400"/>
          </a:xfrm>
          <a:prstGeom prst="ellipse">
            <a:avLst/>
          </a:prstGeom>
          <a:solidFill>
            <a:srgbClr val="993300"/>
          </a:solidFill>
          <a:ln w="9524">
            <a:solidFill>
              <a:srgbClr val="993300"/>
            </a:solidFill>
            <a:round/>
            <a:headEnd/>
            <a:tailEnd/>
          </a:ln>
        </p:spPr>
        <p:txBody>
          <a:bodyPr wrap="none"/>
          <a:lstStyle/>
          <a:p>
            <a:pPr/>
            <a:endParaRPr sz="1400" dirty="false"/>
          </a:p>
        </p:txBody>
      </p:sp>
      <p:sp>
        <p:nvSpPr>
          <p:cNvPr id="217" name="Shape 2264"/>
          <p:cNvSpPr>
            <a:spLocks noGrp="true" noChangeShapeType="true"/>
          </p:cNvSpPr>
          <p:nvPr/>
        </p:nvSpPr>
        <p:spPr>
          <a:xfrm>
            <a:off x="4114800" y="3200400"/>
            <a:ext cx="152400" cy="152400"/>
          </a:xfrm>
          <a:prstGeom prst="ellipse">
            <a:avLst/>
          </a:prstGeom>
          <a:solidFill>
            <a:srgbClr val="993300"/>
          </a:solidFill>
          <a:ln w="9524">
            <a:solidFill>
              <a:srgbClr val="993300"/>
            </a:solidFill>
            <a:round/>
            <a:headEnd/>
            <a:tailEnd/>
          </a:ln>
        </p:spPr>
        <p:txBody>
          <a:bodyPr wrap="none"/>
          <a:lstStyle/>
          <a:p>
            <a:pPr/>
            <a:endParaRPr sz="1400" dirty="false"/>
          </a:p>
        </p:txBody>
      </p:sp>
      <p:sp>
        <p:nvSpPr>
          <p:cNvPr id="218" name="Shape 2265"/>
          <p:cNvSpPr>
            <a:spLocks noGrp="true" noChangeShapeType="true"/>
          </p:cNvSpPr>
          <p:nvPr/>
        </p:nvSpPr>
        <p:spPr>
          <a:xfrm>
            <a:off x="1905000" y="3124200"/>
            <a:ext cx="1066800" cy="304800"/>
          </a:xfrm>
          <a:prstGeom prst="rect">
            <a:avLst/>
          </a:prstGeom>
          <a:solidFill>
            <a:srgbClr val="FFCC00"/>
          </a:solidFill>
          <a:ln w="31750">
            <a:solidFill>
              <a:srgbClr val="000000"/>
            </a:solidFill>
            <a:round/>
            <a:headEnd/>
            <a:tailEnd/>
          </a:ln>
        </p:spPr>
        <p:txBody>
          <a:bodyPr wrap="none"/>
          <a:lstStyle/>
          <a:p>
            <a:pPr/>
            <a:endParaRPr sz="1400" dirty="false"/>
          </a:p>
        </p:txBody>
      </p:sp>
      <p:sp>
        <p:nvSpPr>
          <p:cNvPr id="219" name="Shape 2266"/>
          <p:cNvSpPr>
            <a:spLocks noGrp="true" noChangeShapeType="true"/>
          </p:cNvSpPr>
          <p:nvPr/>
        </p:nvSpPr>
        <p:spPr>
          <a:xfrm>
            <a:off x="2971800" y="3276600"/>
            <a:ext cx="1143000" cy="0"/>
          </a:xfrm>
          <a:prstGeom prst="line">
            <a:avLst/>
          </a:prstGeom>
          <a:noFill/>
          <a:ln w="31750">
            <a:solidFill>
              <a:srgbClr val="993300"/>
            </a:solidFill>
            <a:round/>
            <a:headEnd/>
            <a:tailEnd/>
          </a:ln>
        </p:spPr>
        <p:txBody>
          <a:bodyPr wrap="none"/>
          <a:lstStyle/>
          <a:p>
            <a:pPr/>
            <a:endParaRPr sz="1400" dirty="false"/>
          </a:p>
        </p:txBody>
      </p:sp>
      <p:sp>
        <p:nvSpPr>
          <p:cNvPr id="220" name="Shape 2267"/>
          <p:cNvSpPr>
            <a:spLocks noGrp="true" noChangeShapeType="true"/>
          </p:cNvSpPr>
          <p:nvPr/>
        </p:nvSpPr>
        <p:spPr>
          <a:xfrm>
            <a:off x="1219200" y="3276600"/>
            <a:ext cx="685800" cy="0"/>
          </a:xfrm>
          <a:prstGeom prst="line">
            <a:avLst/>
          </a:prstGeom>
          <a:noFill/>
          <a:ln w="31750">
            <a:solidFill>
              <a:srgbClr val="993300"/>
            </a:solidFill>
            <a:round/>
            <a:headEnd/>
            <a:tailEnd/>
          </a:ln>
        </p:spPr>
        <p:txBody>
          <a:bodyPr wrap="none"/>
          <a:lstStyle/>
          <a:p>
            <a:pPr/>
            <a:endParaRPr sz="1400" dirty="false"/>
          </a:p>
        </p:txBody>
      </p:sp>
      <p:sp>
        <p:nvSpPr>
          <p:cNvPr id="221" name="Shape 2268"/>
          <p:cNvSpPr>
            <a:spLocks noGrp="true" noChangeShapeType="true"/>
          </p:cNvSpPr>
          <p:nvPr/>
        </p:nvSpPr>
        <p:spPr>
          <a:xfrm>
            <a:off x="1219200" y="1981200"/>
            <a:ext cx="0" cy="1295400"/>
          </a:xfrm>
          <a:prstGeom prst="line">
            <a:avLst/>
          </a:prstGeom>
          <a:noFill/>
          <a:ln w="31750">
            <a:solidFill>
              <a:srgbClr val="993300"/>
            </a:solidFill>
            <a:round/>
            <a:headEnd/>
            <a:tailEnd/>
          </a:ln>
        </p:spPr>
        <p:txBody>
          <a:bodyPr wrap="none"/>
          <a:lstStyle/>
          <a:p>
            <a:pPr/>
            <a:endParaRPr sz="1400" dirty="false"/>
          </a:p>
        </p:txBody>
      </p:sp>
      <p:sp>
        <p:nvSpPr>
          <p:cNvPr id="222" name="Shape 2269"/>
          <p:cNvSpPr>
            <a:spLocks noGrp="true" noChangeShapeType="true"/>
          </p:cNvSpPr>
          <p:nvPr/>
        </p:nvSpPr>
        <p:spPr>
          <a:xfrm>
            <a:off x="1219200" y="2514600"/>
            <a:ext cx="4419600" cy="0"/>
          </a:xfrm>
          <a:prstGeom prst="line">
            <a:avLst/>
          </a:prstGeom>
          <a:noFill/>
          <a:ln w="31750">
            <a:solidFill>
              <a:srgbClr val="993300"/>
            </a:solidFill>
            <a:round/>
            <a:headEnd/>
            <a:tailEnd/>
          </a:ln>
        </p:spPr>
        <p:txBody>
          <a:bodyPr wrap="none"/>
          <a:lstStyle/>
          <a:p>
            <a:pPr/>
            <a:endParaRPr sz="1400" dirty="false"/>
          </a:p>
        </p:txBody>
      </p:sp>
      <p:sp>
        <p:nvSpPr>
          <p:cNvPr id="223" name="Shape 2270"/>
          <p:cNvSpPr>
            <a:spLocks noGrp="true" noChangeShapeType="true"/>
          </p:cNvSpPr>
          <p:nvPr/>
        </p:nvSpPr>
        <p:spPr>
          <a:xfrm>
            <a:off x="5638800" y="2286000"/>
            <a:ext cx="304800" cy="533400"/>
          </a:xfrm>
          <a:custGeom>
            <a:avLst>
              <a:gd name="adj0" fmla="val 0"/>
              <a:gd name="adj1" fmla="val 5400"/>
            </a:avLst>
            <a:gdLst>
              <a:gd name="gd0" fmla="val 65536"/>
              <a:gd name="gd125" fmla="*/ adj0 65536 60000"/>
              <a:gd name="gd1" fmla="val adj1"/>
              <a:gd name="gd2" fmla="val gd125"/>
              <a:gd name="gd3" fmla="+- 0 0 gd125"/>
              <a:gd name="gd4" fmla="*/ gd125 60000 gd0"/>
              <a:gd name="gd5" fmla="*/ 60000 0 1"/>
              <a:gd name="gd6" fmla="*/ 60000 180 1"/>
              <a:gd name="gd7" fmla="+- gd4 gd5 gd6"/>
              <a:gd name="gd8" fmla="*/ gd7 gd0 60000"/>
              <a:gd name="gd9" fmla="*/ gd125 60000 gd0"/>
              <a:gd name="gd10" fmla="*/ 60000 0 1"/>
              <a:gd name="gd11" fmla="*/ 60000 90 1"/>
              <a:gd name="gd12" fmla="+- gd9 gd10 gd11"/>
              <a:gd name="gd13" fmla="*/ gd12 gd0 60000"/>
              <a:gd name="gd14" fmla="*/ gd13 2 1"/>
              <a:gd name="gd15" fmla="*/ gd125 60000 gd0"/>
              <a:gd name="gd16" fmla="*/ 60000 90 1"/>
              <a:gd name="gd17" fmla="*/ 60000 0 1"/>
              <a:gd name="gd18" fmla="+- gd15 gd16 gd17"/>
              <a:gd name="gd19" fmla="*/ gd18 gd0 60000"/>
              <a:gd name="gd20" fmla="*/ gd19 2 1"/>
              <a:gd name="gd21" fmla="abs gd125"/>
              <a:gd name="gd22" fmla="*/ gd21 60000 gd0"/>
              <a:gd name="gd23" fmla="*/ 60000 0 1"/>
              <a:gd name="gd24" fmla="*/ 60000 90 1"/>
              <a:gd name="gd25" fmla="+- gd22 gd23 gd24"/>
              <a:gd name="gd26" fmla="*/ gd25 gd0 60000"/>
              <a:gd name="gd27" fmla="?: gd26 gd20 gd14"/>
              <a:gd name="gd28" fmla="*/ gd27 60000 gd0"/>
              <a:gd name="gd29" fmla="*/ 60000 0 1"/>
              <a:gd name="gd30" fmla="*/ 60000 360 1"/>
              <a:gd name="gd31" fmla="+- gd28 gd29 gd30"/>
              <a:gd name="gd32" fmla="*/ gd31 gd0 60000"/>
              <a:gd name="gd33" fmla="?: gd27 gd32 gd27"/>
              <a:gd name="gd34" fmla="*/ gd33 60000 gd0"/>
              <a:gd name="gd35" fmla="*/ 60000 0 1"/>
              <a:gd name="gd36" fmla="*/ 60000 360 1"/>
              <a:gd name="gd37" fmla="+- gd34 gd35 gd36"/>
              <a:gd name="gd38" fmla="*/ gd37 gd0 60000"/>
              <a:gd name="gd39" fmla="?: gd33 gd38 gd33"/>
              <a:gd name="gd40" fmla="+- 0 0 gd39"/>
              <a:gd name="gd41" fmla="val 10800"/>
              <a:gd name="gd42" fmla="+- 10800 0 adj1"/>
              <a:gd name="gd43" fmla="*/ adj1 1 2"/>
              <a:gd name="gd44" fmla="+- gd43 5400 0"/>
              <a:gd name="gd45" fmla="*/ gd125 60000 gd0"/>
              <a:gd name="gd46" fmla="cos gd44 gd45"/>
              <a:gd name="gd47" fmla="*/ gd125 60000 gd0"/>
              <a:gd name="gd48" fmla="sin gd44 gd47"/>
              <a:gd name="gd49" fmla="+- gd46 10800 0"/>
              <a:gd name="gd50" fmla="+- gd48 10800 0"/>
              <a:gd name="gd51" fmla="+- 10800 0 gd46"/>
              <a:gd name="gd52" fmla="+- adj1 10800 0"/>
              <a:gd name="gd53" fmla="?: gd26 gd42 gd52"/>
              <a:gd name="gd54" fmla="?: gd26 0 21600"/>
              <a:gd name="gd55" fmla="*/ gd125 60000 gd0"/>
              <a:gd name="gd56" fmla="cos 10800 gd55"/>
              <a:gd name="gd57" fmla="*/ gd125 60000 gd0"/>
              <a:gd name="gd58" fmla="sin 10800 gd57"/>
              <a:gd name="gd59" fmla="*/ gd125 60000 gd0"/>
              <a:gd name="gd60" fmla="sin adj1 gd59"/>
              <a:gd name="gd61" fmla="+- gd56 10800 0"/>
              <a:gd name="gd62" fmla="+- gd58 10800 0"/>
              <a:gd name="gd63" fmla="+- gd60 10800 0"/>
              <a:gd name="gd64" fmla="?: gd13 0 gd61"/>
              <a:gd name="gd65" fmla="?: gd125 gd64 0"/>
              <a:gd name="gd66" fmla="?: gd19 gd65 gd61"/>
              <a:gd name="gd67" fmla="+- 21600 0 gd66"/>
              <a:gd name="gd68" fmla="?: gd13 0 gd63"/>
              <a:gd name="gd69" fmla="?: gd125 gd68 gd62"/>
              <a:gd name="gd70" fmla="?: gd19 gd69 0"/>
              <a:gd name="gd71" fmla="?: gd13 gd62 21600"/>
              <a:gd name="gd72" fmla="?: gd19 gd71 gd63"/>
              <a:gd name="gd73" fmla="*/ gd3 60000 gd0"/>
              <a:gd name="gd74" fmla="*/ gd39 60000 gd0"/>
              <a:gd name="gd75" fmla="val gd1"/>
              <a:gd name="gd76" fmla="val gd1"/>
              <a:gd name="gd77" fmla="*/ gd73 -1 1"/>
              <a:gd name="gd78" fmla="+- gd73 gd74 0"/>
              <a:gd name="gd79" fmla="*/ gd74 -1 1"/>
              <a:gd name="gd80" fmla="cos 1 gd77"/>
              <a:gd name="gd81" fmla="*/ gd80 gd80 1"/>
              <a:gd name="gd82" fmla="*/ gd76 gd76 1"/>
              <a:gd name="gd83" fmla="*/ gd82 gd81 1"/>
              <a:gd name="gd84" fmla="sin 1 gd77"/>
              <a:gd name="gd85" fmla="*/ gd84 gd84 1"/>
              <a:gd name="gd86" fmla="*/ gd75 gd75 1"/>
              <a:gd name="gd87" fmla="*/ gd86 gd85 1"/>
              <a:gd name="gd88" fmla="+- gd87 gd83 0"/>
              <a:gd name="gd89" fmla="sqrt gd88"/>
              <a:gd name="gd90" fmla="*/ gd76 gd75 gd89"/>
              <a:gd name="gd91" fmla="*/ gd90 gd80 1"/>
              <a:gd name="gd92" fmla="+- 10800 gd91 0"/>
              <a:gd name="gd93" fmla="*/ gd90 gd84 1"/>
              <a:gd name="gd94" fmla="+- 10800 gd93 0"/>
              <a:gd name="gd95" fmla="val gd92"/>
              <a:gd name="gd96" fmla="val gd94"/>
              <a:gd name="gd97" fmla="*/ gd8 60000 gd0"/>
              <a:gd name="gd98" fmla="*/ gd40 60000 gd0"/>
              <a:gd name="gd99" fmla="val 10800"/>
              <a:gd name="gd100" fmla="val 10800"/>
              <a:gd name="gd101" fmla="*/ gd97 -1 1"/>
              <a:gd name="gd102" fmla="+- gd97 gd98 0"/>
              <a:gd name="gd103" fmla="*/ gd98 -1 1"/>
              <a:gd name="gd104" fmla="cos 1 gd101"/>
              <a:gd name="gd105" fmla="*/ gd104 gd104 1"/>
              <a:gd name="gd106" fmla="*/ gd100 gd100 1"/>
              <a:gd name="gd107" fmla="*/ gd106 gd105 1"/>
              <a:gd name="gd108" fmla="sin 1 gd101"/>
              <a:gd name="gd109" fmla="*/ gd108 gd108 1"/>
              <a:gd name="gd110" fmla="*/ gd99 gd99 1"/>
              <a:gd name="gd111" fmla="*/ gd110 gd109 1"/>
              <a:gd name="gd112" fmla="+- gd111 gd107 0"/>
              <a:gd name="gd113" fmla="sqrt gd112"/>
              <a:gd name="gd114" fmla="*/ gd100 gd99 gd113"/>
              <a:gd name="gd115" fmla="*/ gd114 gd104 1"/>
              <a:gd name="gd116" fmla="+- 10800 gd115 0"/>
              <a:gd name="gd117" fmla="*/ gd114 gd108 1"/>
              <a:gd name="gd118" fmla="+- 10800 gd117 0"/>
              <a:gd name="gd119" fmla="val gd116"/>
              <a:gd name="gd120" fmla="val gd118"/>
              <a:gd name="gd121" fmla="*/ w gd66 21600"/>
              <a:gd name="gd122" fmla="*/ h gd70 21600"/>
              <a:gd name="gd123" fmla="*/ w gd67 21600"/>
              <a:gd name="gd124" fmla="*/ h gd72 21600"/>
              <a:gd name="gd126" fmla="cos adj1 adj0"/>
              <a:gd name="gd127" fmla="sin adj1 adj0"/>
              <a:gd name="gd128" fmla="+- adj1 gd126 0"/>
              <a:gd name="gd129" fmla="+- adj0 gd127 0"/>
              <a:gd name="gd130" fmla="*/ w gd128 21600"/>
              <a:gd name="gd131" fmla="*/ h gd129 21600"/>
            </a:gdLst>
            <a:ahLst>
              <a:ahPolar gdRefR="adj1" minR="adj1" maxR="adj0" gdRefAng="adj0" minAng="0" maxAng="21600000">
                <a:pos x="gd130" y="gd131"/>
              </a:ahPolar>
            </a:ahLst>
            <a:cxnLst/>
            <a:rect l="gd121" t="gd122" r="gd123" b="gd124"/>
            <a:pathLst>
              <a:path w="21600" h="21600">
                <a:moveTo>
                  <a:pt x="gd92" y="gd94"/>
                </a:moveTo>
                <a:arcTo wR="gd75" hR="gd76" stAng="gd77" swAng="gd79"/>
                <a:lnTo>
                  <a:pt x="gd116" y="gd118"/>
                </a:lnTo>
                <a:arcTo wR="gd99" hR="gd100" stAng="gd101" swAng="gd103"/>
                <a:close/>
              </a:path>
              <a:path w="21600" h="21600"/>
            </a:pathLst>
          </a:custGeom>
          <a:solidFill>
            <a:srgbClr val="000000"/>
          </a:solidFill>
          <a:ln w="9524">
            <a:solidFill>
              <a:srgbClr val="000000"/>
            </a:solidFill>
            <a:round/>
            <a:headEnd/>
            <a:tailEnd/>
          </a:ln>
        </p:spPr>
        <p:txBody>
          <a:bodyPr wrap="none"/>
          <a:lstStyle/>
          <a:p>
            <a:pPr/>
            <a:endParaRPr sz="1400" dirty="false"/>
          </a:p>
        </p:txBody>
      </p:sp>
      <p:sp>
        <p:nvSpPr>
          <p:cNvPr id="224" name="Shape 2271"/>
          <p:cNvSpPr>
            <a:spLocks noGrp="true" noChangeShapeType="true"/>
          </p:cNvSpPr>
          <p:nvPr/>
        </p:nvSpPr>
        <p:spPr>
          <a:xfrm>
            <a:off x="5943600" y="2286000"/>
            <a:ext cx="304800" cy="533400"/>
          </a:xfrm>
          <a:custGeom>
            <a:avLst>
              <a:gd name="adj0" fmla="val 0"/>
              <a:gd name="adj1" fmla="val 5400"/>
            </a:avLst>
            <a:gdLst>
              <a:gd name="gd0" fmla="val 65536"/>
              <a:gd name="gd125" fmla="*/ adj0 65536 60000"/>
              <a:gd name="gd1" fmla="val adj1"/>
              <a:gd name="gd2" fmla="val gd125"/>
              <a:gd name="gd3" fmla="+- 0 0 gd125"/>
              <a:gd name="gd4" fmla="*/ gd125 60000 gd0"/>
              <a:gd name="gd5" fmla="*/ 60000 0 1"/>
              <a:gd name="gd6" fmla="*/ 60000 180 1"/>
              <a:gd name="gd7" fmla="+- gd4 gd5 gd6"/>
              <a:gd name="gd8" fmla="*/ gd7 gd0 60000"/>
              <a:gd name="gd9" fmla="*/ gd125 60000 gd0"/>
              <a:gd name="gd10" fmla="*/ 60000 0 1"/>
              <a:gd name="gd11" fmla="*/ 60000 90 1"/>
              <a:gd name="gd12" fmla="+- gd9 gd10 gd11"/>
              <a:gd name="gd13" fmla="*/ gd12 gd0 60000"/>
              <a:gd name="gd14" fmla="*/ gd13 2 1"/>
              <a:gd name="gd15" fmla="*/ gd125 60000 gd0"/>
              <a:gd name="gd16" fmla="*/ 60000 90 1"/>
              <a:gd name="gd17" fmla="*/ 60000 0 1"/>
              <a:gd name="gd18" fmla="+- gd15 gd16 gd17"/>
              <a:gd name="gd19" fmla="*/ gd18 gd0 60000"/>
              <a:gd name="gd20" fmla="*/ gd19 2 1"/>
              <a:gd name="gd21" fmla="abs gd125"/>
              <a:gd name="gd22" fmla="*/ gd21 60000 gd0"/>
              <a:gd name="gd23" fmla="*/ 60000 0 1"/>
              <a:gd name="gd24" fmla="*/ 60000 90 1"/>
              <a:gd name="gd25" fmla="+- gd22 gd23 gd24"/>
              <a:gd name="gd26" fmla="*/ gd25 gd0 60000"/>
              <a:gd name="gd27" fmla="?: gd26 gd20 gd14"/>
              <a:gd name="gd28" fmla="*/ gd27 60000 gd0"/>
              <a:gd name="gd29" fmla="*/ 60000 0 1"/>
              <a:gd name="gd30" fmla="*/ 60000 360 1"/>
              <a:gd name="gd31" fmla="+- gd28 gd29 gd30"/>
              <a:gd name="gd32" fmla="*/ gd31 gd0 60000"/>
              <a:gd name="gd33" fmla="?: gd27 gd32 gd27"/>
              <a:gd name="gd34" fmla="*/ gd33 60000 gd0"/>
              <a:gd name="gd35" fmla="*/ 60000 0 1"/>
              <a:gd name="gd36" fmla="*/ 60000 360 1"/>
              <a:gd name="gd37" fmla="+- gd34 gd35 gd36"/>
              <a:gd name="gd38" fmla="*/ gd37 gd0 60000"/>
              <a:gd name="gd39" fmla="?: gd33 gd38 gd33"/>
              <a:gd name="gd40" fmla="+- 0 0 gd39"/>
              <a:gd name="gd41" fmla="val 10800"/>
              <a:gd name="gd42" fmla="+- 10800 0 adj1"/>
              <a:gd name="gd43" fmla="*/ adj1 1 2"/>
              <a:gd name="gd44" fmla="+- gd43 5400 0"/>
              <a:gd name="gd45" fmla="*/ gd125 60000 gd0"/>
              <a:gd name="gd46" fmla="cos gd44 gd45"/>
              <a:gd name="gd47" fmla="*/ gd125 60000 gd0"/>
              <a:gd name="gd48" fmla="sin gd44 gd47"/>
              <a:gd name="gd49" fmla="+- gd46 10800 0"/>
              <a:gd name="gd50" fmla="+- gd48 10800 0"/>
              <a:gd name="gd51" fmla="+- 10800 0 gd46"/>
              <a:gd name="gd52" fmla="+- adj1 10800 0"/>
              <a:gd name="gd53" fmla="?: gd26 gd42 gd52"/>
              <a:gd name="gd54" fmla="?: gd26 0 21600"/>
              <a:gd name="gd55" fmla="*/ gd125 60000 gd0"/>
              <a:gd name="gd56" fmla="cos 10800 gd55"/>
              <a:gd name="gd57" fmla="*/ gd125 60000 gd0"/>
              <a:gd name="gd58" fmla="sin 10800 gd57"/>
              <a:gd name="gd59" fmla="*/ gd125 60000 gd0"/>
              <a:gd name="gd60" fmla="sin adj1 gd59"/>
              <a:gd name="gd61" fmla="+- gd56 10800 0"/>
              <a:gd name="gd62" fmla="+- gd58 10800 0"/>
              <a:gd name="gd63" fmla="+- gd60 10800 0"/>
              <a:gd name="gd64" fmla="?: gd13 0 gd61"/>
              <a:gd name="gd65" fmla="?: gd125 gd64 0"/>
              <a:gd name="gd66" fmla="?: gd19 gd65 gd61"/>
              <a:gd name="gd67" fmla="+- 21600 0 gd66"/>
              <a:gd name="gd68" fmla="?: gd13 0 gd63"/>
              <a:gd name="gd69" fmla="?: gd125 gd68 gd62"/>
              <a:gd name="gd70" fmla="?: gd19 gd69 0"/>
              <a:gd name="gd71" fmla="?: gd13 gd62 21600"/>
              <a:gd name="gd72" fmla="?: gd19 gd71 gd63"/>
              <a:gd name="gd73" fmla="*/ gd3 60000 gd0"/>
              <a:gd name="gd74" fmla="*/ gd39 60000 gd0"/>
              <a:gd name="gd75" fmla="val gd1"/>
              <a:gd name="gd76" fmla="val gd1"/>
              <a:gd name="gd77" fmla="*/ gd73 -1 1"/>
              <a:gd name="gd78" fmla="+- gd73 gd74 0"/>
              <a:gd name="gd79" fmla="*/ gd74 -1 1"/>
              <a:gd name="gd80" fmla="cos 1 gd77"/>
              <a:gd name="gd81" fmla="*/ gd80 gd80 1"/>
              <a:gd name="gd82" fmla="*/ gd76 gd76 1"/>
              <a:gd name="gd83" fmla="*/ gd82 gd81 1"/>
              <a:gd name="gd84" fmla="sin 1 gd77"/>
              <a:gd name="gd85" fmla="*/ gd84 gd84 1"/>
              <a:gd name="gd86" fmla="*/ gd75 gd75 1"/>
              <a:gd name="gd87" fmla="*/ gd86 gd85 1"/>
              <a:gd name="gd88" fmla="+- gd87 gd83 0"/>
              <a:gd name="gd89" fmla="sqrt gd88"/>
              <a:gd name="gd90" fmla="*/ gd76 gd75 gd89"/>
              <a:gd name="gd91" fmla="*/ gd90 gd80 1"/>
              <a:gd name="gd92" fmla="+- 10800 gd91 0"/>
              <a:gd name="gd93" fmla="*/ gd90 gd84 1"/>
              <a:gd name="gd94" fmla="+- 10800 gd93 0"/>
              <a:gd name="gd95" fmla="val gd92"/>
              <a:gd name="gd96" fmla="val gd94"/>
              <a:gd name="gd97" fmla="*/ gd8 60000 gd0"/>
              <a:gd name="gd98" fmla="*/ gd40 60000 gd0"/>
              <a:gd name="gd99" fmla="val 10800"/>
              <a:gd name="gd100" fmla="val 10800"/>
              <a:gd name="gd101" fmla="*/ gd97 -1 1"/>
              <a:gd name="gd102" fmla="+- gd97 gd98 0"/>
              <a:gd name="gd103" fmla="*/ gd98 -1 1"/>
              <a:gd name="gd104" fmla="cos 1 gd101"/>
              <a:gd name="gd105" fmla="*/ gd104 gd104 1"/>
              <a:gd name="gd106" fmla="*/ gd100 gd100 1"/>
              <a:gd name="gd107" fmla="*/ gd106 gd105 1"/>
              <a:gd name="gd108" fmla="sin 1 gd101"/>
              <a:gd name="gd109" fmla="*/ gd108 gd108 1"/>
              <a:gd name="gd110" fmla="*/ gd99 gd99 1"/>
              <a:gd name="gd111" fmla="*/ gd110 gd109 1"/>
              <a:gd name="gd112" fmla="+- gd111 gd107 0"/>
              <a:gd name="gd113" fmla="sqrt gd112"/>
              <a:gd name="gd114" fmla="*/ gd100 gd99 gd113"/>
              <a:gd name="gd115" fmla="*/ gd114 gd104 1"/>
              <a:gd name="gd116" fmla="+- 10800 gd115 0"/>
              <a:gd name="gd117" fmla="*/ gd114 gd108 1"/>
              <a:gd name="gd118" fmla="+- 10800 gd117 0"/>
              <a:gd name="gd119" fmla="val gd116"/>
              <a:gd name="gd120" fmla="val gd118"/>
              <a:gd name="gd121" fmla="*/ w gd66 21600"/>
              <a:gd name="gd122" fmla="*/ h gd70 21600"/>
              <a:gd name="gd123" fmla="*/ w gd67 21600"/>
              <a:gd name="gd124" fmla="*/ h gd72 21600"/>
              <a:gd name="gd126" fmla="cos adj1 adj0"/>
              <a:gd name="gd127" fmla="sin adj1 adj0"/>
              <a:gd name="gd128" fmla="+- adj1 gd126 0"/>
              <a:gd name="gd129" fmla="+- adj0 gd127 0"/>
              <a:gd name="gd130" fmla="*/ w gd128 21600"/>
              <a:gd name="gd131" fmla="*/ h gd129 21600"/>
            </a:gdLst>
            <a:ahLst>
              <a:ahPolar gdRefR="adj1" minR="adj1" maxR="adj0" gdRefAng="adj0" minAng="0" maxAng="21600000">
                <a:pos x="gd130" y="gd131"/>
              </a:ahPolar>
            </a:ahLst>
            <a:cxnLst/>
            <a:rect l="gd121" t="gd122" r="gd123" b="gd124"/>
            <a:pathLst>
              <a:path w="21600" h="21600">
                <a:moveTo>
                  <a:pt x="gd92" y="gd94"/>
                </a:moveTo>
                <a:arcTo wR="gd75" hR="gd76" stAng="gd77" swAng="gd79"/>
                <a:lnTo>
                  <a:pt x="gd116" y="gd118"/>
                </a:lnTo>
                <a:arcTo wR="gd99" hR="gd100" stAng="gd101" swAng="gd103"/>
                <a:close/>
              </a:path>
              <a:path w="21600" h="21600"/>
            </a:pathLst>
          </a:custGeom>
          <a:solidFill>
            <a:srgbClr val="000000"/>
          </a:solidFill>
          <a:ln w="9524">
            <a:solidFill>
              <a:srgbClr val="000000"/>
            </a:solidFill>
            <a:round/>
            <a:headEnd/>
            <a:tailEnd/>
          </a:ln>
        </p:spPr>
        <p:txBody>
          <a:bodyPr wrap="none"/>
          <a:lstStyle/>
          <a:p>
            <a:pPr/>
            <a:endParaRPr sz="1400" dirty="false"/>
          </a:p>
        </p:txBody>
      </p:sp>
      <p:sp>
        <p:nvSpPr>
          <p:cNvPr id="225" name="Shape 2272"/>
          <p:cNvSpPr>
            <a:spLocks noGrp="true" noChangeShapeType="true"/>
          </p:cNvSpPr>
          <p:nvPr/>
        </p:nvSpPr>
        <p:spPr>
          <a:xfrm>
            <a:off x="6248400" y="2286000"/>
            <a:ext cx="304800" cy="533400"/>
          </a:xfrm>
          <a:custGeom>
            <a:avLst>
              <a:gd name="adj0" fmla="val 0"/>
              <a:gd name="adj1" fmla="val 5400"/>
            </a:avLst>
            <a:gdLst>
              <a:gd name="gd0" fmla="val 65536"/>
              <a:gd name="gd125" fmla="*/ adj0 65536 60000"/>
              <a:gd name="gd1" fmla="val adj1"/>
              <a:gd name="gd2" fmla="val gd125"/>
              <a:gd name="gd3" fmla="+- 0 0 gd125"/>
              <a:gd name="gd4" fmla="*/ gd125 60000 gd0"/>
              <a:gd name="gd5" fmla="*/ 60000 0 1"/>
              <a:gd name="gd6" fmla="*/ 60000 180 1"/>
              <a:gd name="gd7" fmla="+- gd4 gd5 gd6"/>
              <a:gd name="gd8" fmla="*/ gd7 gd0 60000"/>
              <a:gd name="gd9" fmla="*/ gd125 60000 gd0"/>
              <a:gd name="gd10" fmla="*/ 60000 0 1"/>
              <a:gd name="gd11" fmla="*/ 60000 90 1"/>
              <a:gd name="gd12" fmla="+- gd9 gd10 gd11"/>
              <a:gd name="gd13" fmla="*/ gd12 gd0 60000"/>
              <a:gd name="gd14" fmla="*/ gd13 2 1"/>
              <a:gd name="gd15" fmla="*/ gd125 60000 gd0"/>
              <a:gd name="gd16" fmla="*/ 60000 90 1"/>
              <a:gd name="gd17" fmla="*/ 60000 0 1"/>
              <a:gd name="gd18" fmla="+- gd15 gd16 gd17"/>
              <a:gd name="gd19" fmla="*/ gd18 gd0 60000"/>
              <a:gd name="gd20" fmla="*/ gd19 2 1"/>
              <a:gd name="gd21" fmla="abs gd125"/>
              <a:gd name="gd22" fmla="*/ gd21 60000 gd0"/>
              <a:gd name="gd23" fmla="*/ 60000 0 1"/>
              <a:gd name="gd24" fmla="*/ 60000 90 1"/>
              <a:gd name="gd25" fmla="+- gd22 gd23 gd24"/>
              <a:gd name="gd26" fmla="*/ gd25 gd0 60000"/>
              <a:gd name="gd27" fmla="?: gd26 gd20 gd14"/>
              <a:gd name="gd28" fmla="*/ gd27 60000 gd0"/>
              <a:gd name="gd29" fmla="*/ 60000 0 1"/>
              <a:gd name="gd30" fmla="*/ 60000 360 1"/>
              <a:gd name="gd31" fmla="+- gd28 gd29 gd30"/>
              <a:gd name="gd32" fmla="*/ gd31 gd0 60000"/>
              <a:gd name="gd33" fmla="?: gd27 gd32 gd27"/>
              <a:gd name="gd34" fmla="*/ gd33 60000 gd0"/>
              <a:gd name="gd35" fmla="*/ 60000 0 1"/>
              <a:gd name="gd36" fmla="*/ 60000 360 1"/>
              <a:gd name="gd37" fmla="+- gd34 gd35 gd36"/>
              <a:gd name="gd38" fmla="*/ gd37 gd0 60000"/>
              <a:gd name="gd39" fmla="?: gd33 gd38 gd33"/>
              <a:gd name="gd40" fmla="+- 0 0 gd39"/>
              <a:gd name="gd41" fmla="val 10800"/>
              <a:gd name="gd42" fmla="+- 10800 0 adj1"/>
              <a:gd name="gd43" fmla="*/ adj1 1 2"/>
              <a:gd name="gd44" fmla="+- gd43 5400 0"/>
              <a:gd name="gd45" fmla="*/ gd125 60000 gd0"/>
              <a:gd name="gd46" fmla="cos gd44 gd45"/>
              <a:gd name="gd47" fmla="*/ gd125 60000 gd0"/>
              <a:gd name="gd48" fmla="sin gd44 gd47"/>
              <a:gd name="gd49" fmla="+- gd46 10800 0"/>
              <a:gd name="gd50" fmla="+- gd48 10800 0"/>
              <a:gd name="gd51" fmla="+- 10800 0 gd46"/>
              <a:gd name="gd52" fmla="+- adj1 10800 0"/>
              <a:gd name="gd53" fmla="?: gd26 gd42 gd52"/>
              <a:gd name="gd54" fmla="?: gd26 0 21600"/>
              <a:gd name="gd55" fmla="*/ gd125 60000 gd0"/>
              <a:gd name="gd56" fmla="cos 10800 gd55"/>
              <a:gd name="gd57" fmla="*/ gd125 60000 gd0"/>
              <a:gd name="gd58" fmla="sin 10800 gd57"/>
              <a:gd name="gd59" fmla="*/ gd125 60000 gd0"/>
              <a:gd name="gd60" fmla="sin adj1 gd59"/>
              <a:gd name="gd61" fmla="+- gd56 10800 0"/>
              <a:gd name="gd62" fmla="+- gd58 10800 0"/>
              <a:gd name="gd63" fmla="+- gd60 10800 0"/>
              <a:gd name="gd64" fmla="?: gd13 0 gd61"/>
              <a:gd name="gd65" fmla="?: gd125 gd64 0"/>
              <a:gd name="gd66" fmla="?: gd19 gd65 gd61"/>
              <a:gd name="gd67" fmla="+- 21600 0 gd66"/>
              <a:gd name="gd68" fmla="?: gd13 0 gd63"/>
              <a:gd name="gd69" fmla="?: gd125 gd68 gd62"/>
              <a:gd name="gd70" fmla="?: gd19 gd69 0"/>
              <a:gd name="gd71" fmla="?: gd13 gd62 21600"/>
              <a:gd name="gd72" fmla="?: gd19 gd71 gd63"/>
              <a:gd name="gd73" fmla="*/ gd3 60000 gd0"/>
              <a:gd name="gd74" fmla="*/ gd39 60000 gd0"/>
              <a:gd name="gd75" fmla="val gd1"/>
              <a:gd name="gd76" fmla="val gd1"/>
              <a:gd name="gd77" fmla="*/ gd73 -1 1"/>
              <a:gd name="gd78" fmla="+- gd73 gd74 0"/>
              <a:gd name="gd79" fmla="*/ gd74 -1 1"/>
              <a:gd name="gd80" fmla="cos 1 gd77"/>
              <a:gd name="gd81" fmla="*/ gd80 gd80 1"/>
              <a:gd name="gd82" fmla="*/ gd76 gd76 1"/>
              <a:gd name="gd83" fmla="*/ gd82 gd81 1"/>
              <a:gd name="gd84" fmla="sin 1 gd77"/>
              <a:gd name="gd85" fmla="*/ gd84 gd84 1"/>
              <a:gd name="gd86" fmla="*/ gd75 gd75 1"/>
              <a:gd name="gd87" fmla="*/ gd86 gd85 1"/>
              <a:gd name="gd88" fmla="+- gd87 gd83 0"/>
              <a:gd name="gd89" fmla="sqrt gd88"/>
              <a:gd name="gd90" fmla="*/ gd76 gd75 gd89"/>
              <a:gd name="gd91" fmla="*/ gd90 gd80 1"/>
              <a:gd name="gd92" fmla="+- 10800 gd91 0"/>
              <a:gd name="gd93" fmla="*/ gd90 gd84 1"/>
              <a:gd name="gd94" fmla="+- 10800 gd93 0"/>
              <a:gd name="gd95" fmla="val gd92"/>
              <a:gd name="gd96" fmla="val gd94"/>
              <a:gd name="gd97" fmla="*/ gd8 60000 gd0"/>
              <a:gd name="gd98" fmla="*/ gd40 60000 gd0"/>
              <a:gd name="gd99" fmla="val 10800"/>
              <a:gd name="gd100" fmla="val 10800"/>
              <a:gd name="gd101" fmla="*/ gd97 -1 1"/>
              <a:gd name="gd102" fmla="+- gd97 gd98 0"/>
              <a:gd name="gd103" fmla="*/ gd98 -1 1"/>
              <a:gd name="gd104" fmla="cos 1 gd101"/>
              <a:gd name="gd105" fmla="*/ gd104 gd104 1"/>
              <a:gd name="gd106" fmla="*/ gd100 gd100 1"/>
              <a:gd name="gd107" fmla="*/ gd106 gd105 1"/>
              <a:gd name="gd108" fmla="sin 1 gd101"/>
              <a:gd name="gd109" fmla="*/ gd108 gd108 1"/>
              <a:gd name="gd110" fmla="*/ gd99 gd99 1"/>
              <a:gd name="gd111" fmla="*/ gd110 gd109 1"/>
              <a:gd name="gd112" fmla="+- gd111 gd107 0"/>
              <a:gd name="gd113" fmla="sqrt gd112"/>
              <a:gd name="gd114" fmla="*/ gd100 gd99 gd113"/>
              <a:gd name="gd115" fmla="*/ gd114 gd104 1"/>
              <a:gd name="gd116" fmla="+- 10800 gd115 0"/>
              <a:gd name="gd117" fmla="*/ gd114 gd108 1"/>
              <a:gd name="gd118" fmla="+- 10800 gd117 0"/>
              <a:gd name="gd119" fmla="val gd116"/>
              <a:gd name="gd120" fmla="val gd118"/>
              <a:gd name="gd121" fmla="*/ w gd66 21600"/>
              <a:gd name="gd122" fmla="*/ h gd70 21600"/>
              <a:gd name="gd123" fmla="*/ w gd67 21600"/>
              <a:gd name="gd124" fmla="*/ h gd72 21600"/>
              <a:gd name="gd126" fmla="cos adj1 adj0"/>
              <a:gd name="gd127" fmla="sin adj1 adj0"/>
              <a:gd name="gd128" fmla="+- adj1 gd126 0"/>
              <a:gd name="gd129" fmla="+- adj0 gd127 0"/>
              <a:gd name="gd130" fmla="*/ w gd128 21600"/>
              <a:gd name="gd131" fmla="*/ h gd129 21600"/>
            </a:gdLst>
            <a:ahLst>
              <a:ahPolar gdRefR="adj1" minR="adj1" maxR="adj0" gdRefAng="adj0" minAng="0" maxAng="21600000">
                <a:pos x="gd130" y="gd131"/>
              </a:ahPolar>
            </a:ahLst>
            <a:cxnLst/>
            <a:rect l="gd121" t="gd122" r="gd123" b="gd124"/>
            <a:pathLst>
              <a:path w="21600" h="21600">
                <a:moveTo>
                  <a:pt x="gd92" y="gd94"/>
                </a:moveTo>
                <a:arcTo wR="gd75" hR="gd76" stAng="gd77" swAng="gd79"/>
                <a:lnTo>
                  <a:pt x="gd116" y="gd118"/>
                </a:lnTo>
                <a:arcTo wR="gd99" hR="gd100" stAng="gd101" swAng="gd103"/>
                <a:close/>
              </a:path>
              <a:path w="21600" h="21600"/>
            </a:pathLst>
          </a:custGeom>
          <a:solidFill>
            <a:srgbClr val="000000"/>
          </a:solidFill>
          <a:ln w="9524">
            <a:solidFill>
              <a:srgbClr val="000000"/>
            </a:solidFill>
            <a:round/>
            <a:headEnd/>
            <a:tailEnd/>
          </a:ln>
        </p:spPr>
        <p:txBody>
          <a:bodyPr wrap="none"/>
          <a:lstStyle/>
          <a:p>
            <a:pPr/>
            <a:endParaRPr sz="1400" dirty="false"/>
          </a:p>
        </p:txBody>
      </p:sp>
      <p:sp>
        <p:nvSpPr>
          <p:cNvPr id="226" name="Shape 2273"/>
          <p:cNvSpPr>
            <a:spLocks noGrp="true" noChangeShapeType="true"/>
          </p:cNvSpPr>
          <p:nvPr/>
        </p:nvSpPr>
        <p:spPr>
          <a:xfrm>
            <a:off x="6553200" y="2286000"/>
            <a:ext cx="304800" cy="533400"/>
          </a:xfrm>
          <a:custGeom>
            <a:avLst>
              <a:gd name="adj0" fmla="val 0"/>
              <a:gd name="adj1" fmla="val 5400"/>
            </a:avLst>
            <a:gdLst>
              <a:gd name="gd0" fmla="val 65536"/>
              <a:gd name="gd125" fmla="*/ adj0 65536 60000"/>
              <a:gd name="gd1" fmla="val adj1"/>
              <a:gd name="gd2" fmla="val gd125"/>
              <a:gd name="gd3" fmla="+- 0 0 gd125"/>
              <a:gd name="gd4" fmla="*/ gd125 60000 gd0"/>
              <a:gd name="gd5" fmla="*/ 60000 0 1"/>
              <a:gd name="gd6" fmla="*/ 60000 180 1"/>
              <a:gd name="gd7" fmla="+- gd4 gd5 gd6"/>
              <a:gd name="gd8" fmla="*/ gd7 gd0 60000"/>
              <a:gd name="gd9" fmla="*/ gd125 60000 gd0"/>
              <a:gd name="gd10" fmla="*/ 60000 0 1"/>
              <a:gd name="gd11" fmla="*/ 60000 90 1"/>
              <a:gd name="gd12" fmla="+- gd9 gd10 gd11"/>
              <a:gd name="gd13" fmla="*/ gd12 gd0 60000"/>
              <a:gd name="gd14" fmla="*/ gd13 2 1"/>
              <a:gd name="gd15" fmla="*/ gd125 60000 gd0"/>
              <a:gd name="gd16" fmla="*/ 60000 90 1"/>
              <a:gd name="gd17" fmla="*/ 60000 0 1"/>
              <a:gd name="gd18" fmla="+- gd15 gd16 gd17"/>
              <a:gd name="gd19" fmla="*/ gd18 gd0 60000"/>
              <a:gd name="gd20" fmla="*/ gd19 2 1"/>
              <a:gd name="gd21" fmla="abs gd125"/>
              <a:gd name="gd22" fmla="*/ gd21 60000 gd0"/>
              <a:gd name="gd23" fmla="*/ 60000 0 1"/>
              <a:gd name="gd24" fmla="*/ 60000 90 1"/>
              <a:gd name="gd25" fmla="+- gd22 gd23 gd24"/>
              <a:gd name="gd26" fmla="*/ gd25 gd0 60000"/>
              <a:gd name="gd27" fmla="?: gd26 gd20 gd14"/>
              <a:gd name="gd28" fmla="*/ gd27 60000 gd0"/>
              <a:gd name="gd29" fmla="*/ 60000 0 1"/>
              <a:gd name="gd30" fmla="*/ 60000 360 1"/>
              <a:gd name="gd31" fmla="+- gd28 gd29 gd30"/>
              <a:gd name="gd32" fmla="*/ gd31 gd0 60000"/>
              <a:gd name="gd33" fmla="?: gd27 gd32 gd27"/>
              <a:gd name="gd34" fmla="*/ gd33 60000 gd0"/>
              <a:gd name="gd35" fmla="*/ 60000 0 1"/>
              <a:gd name="gd36" fmla="*/ 60000 360 1"/>
              <a:gd name="gd37" fmla="+- gd34 gd35 gd36"/>
              <a:gd name="gd38" fmla="*/ gd37 gd0 60000"/>
              <a:gd name="gd39" fmla="?: gd33 gd38 gd33"/>
              <a:gd name="gd40" fmla="+- 0 0 gd39"/>
              <a:gd name="gd41" fmla="val 10800"/>
              <a:gd name="gd42" fmla="+- 10800 0 adj1"/>
              <a:gd name="gd43" fmla="*/ adj1 1 2"/>
              <a:gd name="gd44" fmla="+- gd43 5400 0"/>
              <a:gd name="gd45" fmla="*/ gd125 60000 gd0"/>
              <a:gd name="gd46" fmla="cos gd44 gd45"/>
              <a:gd name="gd47" fmla="*/ gd125 60000 gd0"/>
              <a:gd name="gd48" fmla="sin gd44 gd47"/>
              <a:gd name="gd49" fmla="+- gd46 10800 0"/>
              <a:gd name="gd50" fmla="+- gd48 10800 0"/>
              <a:gd name="gd51" fmla="+- 10800 0 gd46"/>
              <a:gd name="gd52" fmla="+- adj1 10800 0"/>
              <a:gd name="gd53" fmla="?: gd26 gd42 gd52"/>
              <a:gd name="gd54" fmla="?: gd26 0 21600"/>
              <a:gd name="gd55" fmla="*/ gd125 60000 gd0"/>
              <a:gd name="gd56" fmla="cos 10800 gd55"/>
              <a:gd name="gd57" fmla="*/ gd125 60000 gd0"/>
              <a:gd name="gd58" fmla="sin 10800 gd57"/>
              <a:gd name="gd59" fmla="*/ gd125 60000 gd0"/>
              <a:gd name="gd60" fmla="sin adj1 gd59"/>
              <a:gd name="gd61" fmla="+- gd56 10800 0"/>
              <a:gd name="gd62" fmla="+- gd58 10800 0"/>
              <a:gd name="gd63" fmla="+- gd60 10800 0"/>
              <a:gd name="gd64" fmla="?: gd13 0 gd61"/>
              <a:gd name="gd65" fmla="?: gd125 gd64 0"/>
              <a:gd name="gd66" fmla="?: gd19 gd65 gd61"/>
              <a:gd name="gd67" fmla="+- 21600 0 gd66"/>
              <a:gd name="gd68" fmla="?: gd13 0 gd63"/>
              <a:gd name="gd69" fmla="?: gd125 gd68 gd62"/>
              <a:gd name="gd70" fmla="?: gd19 gd69 0"/>
              <a:gd name="gd71" fmla="?: gd13 gd62 21600"/>
              <a:gd name="gd72" fmla="?: gd19 gd71 gd63"/>
              <a:gd name="gd73" fmla="*/ gd3 60000 gd0"/>
              <a:gd name="gd74" fmla="*/ gd39 60000 gd0"/>
              <a:gd name="gd75" fmla="val gd1"/>
              <a:gd name="gd76" fmla="val gd1"/>
              <a:gd name="gd77" fmla="*/ gd73 -1 1"/>
              <a:gd name="gd78" fmla="+- gd73 gd74 0"/>
              <a:gd name="gd79" fmla="*/ gd74 -1 1"/>
              <a:gd name="gd80" fmla="cos 1 gd77"/>
              <a:gd name="gd81" fmla="*/ gd80 gd80 1"/>
              <a:gd name="gd82" fmla="*/ gd76 gd76 1"/>
              <a:gd name="gd83" fmla="*/ gd82 gd81 1"/>
              <a:gd name="gd84" fmla="sin 1 gd77"/>
              <a:gd name="gd85" fmla="*/ gd84 gd84 1"/>
              <a:gd name="gd86" fmla="*/ gd75 gd75 1"/>
              <a:gd name="gd87" fmla="*/ gd86 gd85 1"/>
              <a:gd name="gd88" fmla="+- gd87 gd83 0"/>
              <a:gd name="gd89" fmla="sqrt gd88"/>
              <a:gd name="gd90" fmla="*/ gd76 gd75 gd89"/>
              <a:gd name="gd91" fmla="*/ gd90 gd80 1"/>
              <a:gd name="gd92" fmla="+- 10800 gd91 0"/>
              <a:gd name="gd93" fmla="*/ gd90 gd84 1"/>
              <a:gd name="gd94" fmla="+- 10800 gd93 0"/>
              <a:gd name="gd95" fmla="val gd92"/>
              <a:gd name="gd96" fmla="val gd94"/>
              <a:gd name="gd97" fmla="*/ gd8 60000 gd0"/>
              <a:gd name="gd98" fmla="*/ gd40 60000 gd0"/>
              <a:gd name="gd99" fmla="val 10800"/>
              <a:gd name="gd100" fmla="val 10800"/>
              <a:gd name="gd101" fmla="*/ gd97 -1 1"/>
              <a:gd name="gd102" fmla="+- gd97 gd98 0"/>
              <a:gd name="gd103" fmla="*/ gd98 -1 1"/>
              <a:gd name="gd104" fmla="cos 1 gd101"/>
              <a:gd name="gd105" fmla="*/ gd104 gd104 1"/>
              <a:gd name="gd106" fmla="*/ gd100 gd100 1"/>
              <a:gd name="gd107" fmla="*/ gd106 gd105 1"/>
              <a:gd name="gd108" fmla="sin 1 gd101"/>
              <a:gd name="gd109" fmla="*/ gd108 gd108 1"/>
              <a:gd name="gd110" fmla="*/ gd99 gd99 1"/>
              <a:gd name="gd111" fmla="*/ gd110 gd109 1"/>
              <a:gd name="gd112" fmla="+- gd111 gd107 0"/>
              <a:gd name="gd113" fmla="sqrt gd112"/>
              <a:gd name="gd114" fmla="*/ gd100 gd99 gd113"/>
              <a:gd name="gd115" fmla="*/ gd114 gd104 1"/>
              <a:gd name="gd116" fmla="+- 10800 gd115 0"/>
              <a:gd name="gd117" fmla="*/ gd114 gd108 1"/>
              <a:gd name="gd118" fmla="+- 10800 gd117 0"/>
              <a:gd name="gd119" fmla="val gd116"/>
              <a:gd name="gd120" fmla="val gd118"/>
              <a:gd name="gd121" fmla="*/ w gd66 21600"/>
              <a:gd name="gd122" fmla="*/ h gd70 21600"/>
              <a:gd name="gd123" fmla="*/ w gd67 21600"/>
              <a:gd name="gd124" fmla="*/ h gd72 21600"/>
              <a:gd name="gd126" fmla="cos adj1 adj0"/>
              <a:gd name="gd127" fmla="sin adj1 adj0"/>
              <a:gd name="gd128" fmla="+- adj1 gd126 0"/>
              <a:gd name="gd129" fmla="+- adj0 gd127 0"/>
              <a:gd name="gd130" fmla="*/ w gd128 21600"/>
              <a:gd name="gd131" fmla="*/ h gd129 21600"/>
            </a:gdLst>
            <a:ahLst>
              <a:ahPolar gdRefR="adj1" minR="adj1" maxR="adj0" gdRefAng="adj0" minAng="0" maxAng="21600000">
                <a:pos x="gd130" y="gd131"/>
              </a:ahPolar>
            </a:ahLst>
            <a:cxnLst/>
            <a:rect l="gd121" t="gd122" r="gd123" b="gd124"/>
            <a:pathLst>
              <a:path w="21600" h="21600">
                <a:moveTo>
                  <a:pt x="gd92" y="gd94"/>
                </a:moveTo>
                <a:arcTo wR="gd75" hR="gd76" stAng="gd77" swAng="gd79"/>
                <a:lnTo>
                  <a:pt x="gd116" y="gd118"/>
                </a:lnTo>
                <a:arcTo wR="gd99" hR="gd100" stAng="gd101" swAng="gd103"/>
                <a:close/>
              </a:path>
              <a:path w="21600" h="21600"/>
            </a:pathLst>
          </a:custGeom>
          <a:solidFill>
            <a:srgbClr val="000000"/>
          </a:solidFill>
          <a:ln w="9524">
            <a:solidFill>
              <a:srgbClr val="000000"/>
            </a:solidFill>
            <a:round/>
            <a:headEnd/>
            <a:tailEnd/>
          </a:ln>
        </p:spPr>
        <p:txBody>
          <a:bodyPr wrap="none"/>
          <a:lstStyle/>
          <a:p>
            <a:pPr/>
            <a:endParaRPr sz="1400" dirty="false"/>
          </a:p>
        </p:txBody>
      </p:sp>
      <p:sp>
        <p:nvSpPr>
          <p:cNvPr id="227" name="Shape 2274"/>
          <p:cNvSpPr>
            <a:spLocks noGrp="true" noChangeShapeType="true"/>
          </p:cNvSpPr>
          <p:nvPr/>
        </p:nvSpPr>
        <p:spPr>
          <a:xfrm>
            <a:off x="6858000" y="2514600"/>
            <a:ext cx="1447800" cy="0"/>
          </a:xfrm>
          <a:prstGeom prst="line">
            <a:avLst/>
          </a:prstGeom>
          <a:noFill/>
          <a:ln w="31750">
            <a:solidFill>
              <a:srgbClr val="993300"/>
            </a:solidFill>
            <a:round/>
            <a:headEnd/>
            <a:tailEnd/>
          </a:ln>
        </p:spPr>
        <p:txBody>
          <a:bodyPr wrap="none"/>
          <a:lstStyle/>
          <a:p>
            <a:pPr/>
            <a:endParaRPr sz="1400" dirty="false"/>
          </a:p>
        </p:txBody>
      </p:sp>
      <p:sp>
        <p:nvSpPr>
          <p:cNvPr id="228" name="Shape 2275"/>
          <p:cNvSpPr>
            <a:spLocks noGrp="true" noChangeShapeType="true"/>
          </p:cNvSpPr>
          <p:nvPr/>
        </p:nvSpPr>
        <p:spPr>
          <a:xfrm>
            <a:off x="1066800" y="1752600"/>
            <a:ext cx="228600" cy="228600"/>
          </a:xfrm>
          <a:custGeom>
            <a:avLst>
              <a:gd name="adj0" fmla="val 5400"/>
            </a:avLst>
            <a:gdLst>
              <a:gd name="gd0" fmla="val 65536"/>
              <a:gd name="gd1" fmla="val adj0"/>
              <a:gd name="gd2" fmla="+- 21600 0 adj0"/>
              <a:gd name="gd3" fmla="+- 21600 0 adj0"/>
              <a:gd name="gd4" fmla="*/ gd1 2929 10000"/>
              <a:gd name="gd5" fmla="+- 21600 0 gd4"/>
              <a:gd name="gd6" fmla="+- 21600 0 gd4"/>
              <a:gd name="gd7" fmla="val 0"/>
              <a:gd name="gd8" fmla="val 10800"/>
              <a:gd name="gd9" fmla="+- 10800 0 gd7"/>
              <a:gd name="gd10" fmla="+- 0 0 gd8"/>
              <a:gd name="gd11" fmla="?: gd9 1 -1"/>
              <a:gd name="gd12" fmla="?: gd10 1 -1"/>
              <a:gd name="gd13" fmla="*/ gd11 gd12 1"/>
              <a:gd name="gd14" fmla="?: gd9 10800000 0"/>
              <a:gd name="gd15" fmla="?: gd13 -5400000 5400000"/>
              <a:gd name="gd16" fmla="*/ gd9 -1 1"/>
              <a:gd name="gd17" fmla="*/ gd10 -1 1"/>
              <a:gd name="gd18" fmla="?: gd9 gd9 gd16"/>
              <a:gd name="gd19" fmla="?: gd10 gd10 gd17"/>
              <a:gd name="gd20" fmla="val 10800"/>
              <a:gd name="gd21" fmla="val 0"/>
              <a:gd name="gd22" fmla="+- 21600 0 gd20"/>
              <a:gd name="gd23" fmla="+- 10800 0 gd21"/>
              <a:gd name="gd24" fmla="?: gd22 1 -1"/>
              <a:gd name="gd25" fmla="?: gd23 1 -1"/>
              <a:gd name="gd26" fmla="*/ gd24 gd25 1"/>
              <a:gd name="gd27" fmla="?: gd23 16200000 5400000"/>
              <a:gd name="gd28" fmla="?: gd26 5400000 -5400000"/>
              <a:gd name="gd29" fmla="*/ gd22 -1 1"/>
              <a:gd name="gd30" fmla="*/ gd23 -1 1"/>
              <a:gd name="gd31" fmla="?: gd22 gd22 gd29"/>
              <a:gd name="gd32" fmla="?: gd23 gd23 gd30"/>
              <a:gd name="gd33" fmla="val 21600"/>
              <a:gd name="gd34" fmla="val 10800"/>
              <a:gd name="gd35" fmla="+- 10800 0 gd33"/>
              <a:gd name="gd36" fmla="+- 21600 0 gd34"/>
              <a:gd name="gd37" fmla="?: gd35 1 -1"/>
              <a:gd name="gd38" fmla="?: gd36 1 -1"/>
              <a:gd name="gd39" fmla="*/ gd37 gd38 1"/>
              <a:gd name="gd40" fmla="?: gd35 10800000 0"/>
              <a:gd name="gd41" fmla="?: gd39 -5400000 5400000"/>
              <a:gd name="gd42" fmla="*/ gd35 -1 1"/>
              <a:gd name="gd43" fmla="*/ gd36 -1 1"/>
              <a:gd name="gd44" fmla="?: gd35 gd35 gd42"/>
              <a:gd name="gd45" fmla="?: gd36 gd36 gd43"/>
              <a:gd name="gd46" fmla="val 10800"/>
              <a:gd name="gd47" fmla="val 21600"/>
              <a:gd name="gd48" fmla="+- 0 0 gd46"/>
              <a:gd name="gd49" fmla="+- 10800 0 gd47"/>
              <a:gd name="gd50" fmla="?: gd48 1 -1"/>
              <a:gd name="gd51" fmla="?: gd49 1 -1"/>
              <a:gd name="gd52" fmla="*/ gd50 gd51 1"/>
              <a:gd name="gd53" fmla="?: gd49 16200000 5400000"/>
              <a:gd name="gd54" fmla="?: gd52 5400000 -5400000"/>
              <a:gd name="gd55" fmla="*/ gd48 -1 1"/>
              <a:gd name="gd56" fmla="*/ gd49 -1 1"/>
              <a:gd name="gd57" fmla="?: gd48 gd48 gd55"/>
              <a:gd name="gd58" fmla="?: gd49 gd49 gd56"/>
              <a:gd name="gd59" fmla="val 0"/>
              <a:gd name="gd60" fmla="val 10800"/>
              <a:gd name="gd61" fmla="val gd1"/>
              <a:gd name="gd62" fmla="val 10800"/>
              <a:gd name="gd63" fmla="+- 10800 0 gd61"/>
              <a:gd name="gd64" fmla="+- gd3 0 gd62"/>
              <a:gd name="gd65" fmla="?: gd63 1 -1"/>
              <a:gd name="gd66" fmla="?: gd64 1 -1"/>
              <a:gd name="gd67" fmla="*/ gd65 gd66 1"/>
              <a:gd name="gd68" fmla="?: gd63 10800000 0"/>
              <a:gd name="gd69" fmla="?: gd67 -5400000 5400000"/>
              <a:gd name="gd70" fmla="*/ gd63 -1 1"/>
              <a:gd name="gd71" fmla="*/ gd64 -1 1"/>
              <a:gd name="gd72" fmla="?: gd63 gd63 gd70"/>
              <a:gd name="gd73" fmla="?: gd64 gd64 gd71"/>
              <a:gd name="gd74" fmla="val 10800"/>
              <a:gd name="gd75" fmla="val gd3"/>
              <a:gd name="gd76" fmla="+- gd2 0 gd74"/>
              <a:gd name="gd77" fmla="+- 10800 0 gd75"/>
              <a:gd name="gd78" fmla="?: gd76 1 -1"/>
              <a:gd name="gd79" fmla="?: gd77 1 -1"/>
              <a:gd name="gd80" fmla="*/ gd78 gd79 1"/>
              <a:gd name="gd81" fmla="?: gd77 16200000 5400000"/>
              <a:gd name="gd82" fmla="?: gd80 5400000 -5400000"/>
              <a:gd name="gd83" fmla="*/ gd76 -1 1"/>
              <a:gd name="gd84" fmla="*/ gd77 -1 1"/>
              <a:gd name="gd85" fmla="?: gd76 gd76 gd83"/>
              <a:gd name="gd86" fmla="?: gd77 gd77 gd84"/>
              <a:gd name="gd87" fmla="val gd2"/>
              <a:gd name="gd88" fmla="val 10800"/>
              <a:gd name="gd89" fmla="+- 10800 0 gd87"/>
              <a:gd name="gd90" fmla="+- gd1 0 gd88"/>
              <a:gd name="gd91" fmla="?: gd89 1 -1"/>
              <a:gd name="gd92" fmla="?: gd90 1 -1"/>
              <a:gd name="gd93" fmla="*/ gd91 gd92 1"/>
              <a:gd name="gd94" fmla="?: gd89 10800000 0"/>
              <a:gd name="gd95" fmla="?: gd93 -5400000 5400000"/>
              <a:gd name="gd96" fmla="*/ gd89 -1 1"/>
              <a:gd name="gd97" fmla="*/ gd90 -1 1"/>
              <a:gd name="gd98" fmla="?: gd89 gd89 gd96"/>
              <a:gd name="gd99" fmla="?: gd90 gd90 gd97"/>
              <a:gd name="gd100" fmla="val 10800"/>
              <a:gd name="gd101" fmla="val gd1"/>
              <a:gd name="gd102" fmla="+- gd1 0 gd100"/>
              <a:gd name="gd103" fmla="+- 10800 0 gd101"/>
              <a:gd name="gd104" fmla="?: gd102 1 -1"/>
              <a:gd name="gd105" fmla="?: gd103 1 -1"/>
              <a:gd name="gd106" fmla="*/ gd104 gd105 1"/>
              <a:gd name="gd107" fmla="?: gd103 16200000 5400000"/>
              <a:gd name="gd108" fmla="?: gd106 5400000 -5400000"/>
              <a:gd name="gd109" fmla="*/ gd102 -1 1"/>
              <a:gd name="gd110" fmla="*/ gd103 -1 1"/>
              <a:gd name="gd111" fmla="?: gd102 gd102 gd109"/>
              <a:gd name="gd112" fmla="?: gd103 gd103 gd110"/>
              <a:gd name="gd113" fmla="val gd1"/>
              <a:gd name="gd114" fmla="val 10800"/>
              <a:gd name="gd115" fmla="*/ w 3163 21600"/>
              <a:gd name="gd116" fmla="*/ h 3163 21600"/>
              <a:gd name="gd117" fmla="*/ w 18437 21600"/>
              <a:gd name="gd118" fmla="*/ h 18437 21600"/>
              <a:gd name="gd119" fmla="*/ w adj0 21600"/>
              <a:gd name="gd120" fmla="*/ h 1 2"/>
            </a:gdLst>
            <a:ahLst>
              <a:ahXY gdRefX="adj0" minX="adj0" maxX="10800">
                <a:pos x="gd119" y="gd120"/>
              </a:ahXY>
            </a:ahLst>
            <a:cxnLst/>
            <a:rect l="gd115" t="gd116" r="gd117" b="gd118"/>
            <a:pathLst>
              <a:path w="21600" h="21600">
                <a:moveTo>
                  <a:pt x="gd7" y="gd8"/>
                </a:moveTo>
                <a:arcTo wR="gd18" hR="gd19" stAng="gd14" swAng="gd15"/>
                <a:arcTo wR="gd31" hR="gd32" stAng="gd27" swAng="gd28"/>
                <a:arcTo wR="gd44" hR="gd45" stAng="gd40" swAng="gd41"/>
                <a:arcTo wR="gd57" hR="gd58" stAng="gd53" swAng="gd54"/>
                <a:close/>
                <a:moveTo>
                  <a:pt x="gd61" y="gd62"/>
                </a:moveTo>
                <a:arcTo wR="gd72" hR="gd73" stAng="gd68" swAng="gd69"/>
                <a:arcTo wR="gd85" hR="gd86" stAng="gd81" swAng="gd82"/>
                <a:arcTo wR="gd98" hR="gd99" stAng="gd94" swAng="gd95"/>
                <a:arcTo wR="gd111" hR="gd112" stAng="gd107" swAng="gd108"/>
                <a:close/>
              </a:path>
              <a:path w="21600" h="21600"/>
            </a:pathLst>
          </a:custGeom>
          <a:solidFill>
            <a:srgbClr val="993300"/>
          </a:solidFill>
          <a:ln w="9524">
            <a:solidFill>
              <a:srgbClr val="993300"/>
            </a:solidFill>
            <a:round/>
            <a:headEnd/>
            <a:tailEnd/>
          </a:ln>
        </p:spPr>
        <p:txBody>
          <a:bodyPr wrap="none"/>
          <a:lstStyle/>
          <a:p>
            <a:pPr/>
            <a:endParaRPr sz="1400" dirty="false"/>
          </a:p>
        </p:txBody>
      </p:sp>
      <p:sp>
        <p:nvSpPr>
          <p:cNvPr id="229" name="Shape 2276"/>
          <p:cNvSpPr>
            <a:spLocks noGrp="true" noChangeShapeType="true"/>
          </p:cNvSpPr>
          <p:nvPr/>
        </p:nvSpPr>
        <p:spPr>
          <a:xfrm>
            <a:off x="8153400" y="1828800"/>
            <a:ext cx="228600" cy="228600"/>
          </a:xfrm>
          <a:custGeom>
            <a:avLst>
              <a:gd name="adj0" fmla="val 5400"/>
            </a:avLst>
            <a:gdLst>
              <a:gd name="gd0" fmla="val 65536"/>
              <a:gd name="gd1" fmla="val adj0"/>
              <a:gd name="gd2" fmla="+- 21600 0 adj0"/>
              <a:gd name="gd3" fmla="+- 21600 0 adj0"/>
              <a:gd name="gd4" fmla="*/ gd1 2929 10000"/>
              <a:gd name="gd5" fmla="+- 21600 0 gd4"/>
              <a:gd name="gd6" fmla="+- 21600 0 gd4"/>
              <a:gd name="gd7" fmla="val 0"/>
              <a:gd name="gd8" fmla="val 10800"/>
              <a:gd name="gd9" fmla="+- 10800 0 gd7"/>
              <a:gd name="gd10" fmla="+- 0 0 gd8"/>
              <a:gd name="gd11" fmla="?: gd9 1 -1"/>
              <a:gd name="gd12" fmla="?: gd10 1 -1"/>
              <a:gd name="gd13" fmla="*/ gd11 gd12 1"/>
              <a:gd name="gd14" fmla="?: gd9 10800000 0"/>
              <a:gd name="gd15" fmla="?: gd13 -5400000 5400000"/>
              <a:gd name="gd16" fmla="*/ gd9 -1 1"/>
              <a:gd name="gd17" fmla="*/ gd10 -1 1"/>
              <a:gd name="gd18" fmla="?: gd9 gd9 gd16"/>
              <a:gd name="gd19" fmla="?: gd10 gd10 gd17"/>
              <a:gd name="gd20" fmla="val 10800"/>
              <a:gd name="gd21" fmla="val 0"/>
              <a:gd name="gd22" fmla="+- 21600 0 gd20"/>
              <a:gd name="gd23" fmla="+- 10800 0 gd21"/>
              <a:gd name="gd24" fmla="?: gd22 1 -1"/>
              <a:gd name="gd25" fmla="?: gd23 1 -1"/>
              <a:gd name="gd26" fmla="*/ gd24 gd25 1"/>
              <a:gd name="gd27" fmla="?: gd23 16200000 5400000"/>
              <a:gd name="gd28" fmla="?: gd26 5400000 -5400000"/>
              <a:gd name="gd29" fmla="*/ gd22 -1 1"/>
              <a:gd name="gd30" fmla="*/ gd23 -1 1"/>
              <a:gd name="gd31" fmla="?: gd22 gd22 gd29"/>
              <a:gd name="gd32" fmla="?: gd23 gd23 gd30"/>
              <a:gd name="gd33" fmla="val 21600"/>
              <a:gd name="gd34" fmla="val 10800"/>
              <a:gd name="gd35" fmla="+- 10800 0 gd33"/>
              <a:gd name="gd36" fmla="+- 21600 0 gd34"/>
              <a:gd name="gd37" fmla="?: gd35 1 -1"/>
              <a:gd name="gd38" fmla="?: gd36 1 -1"/>
              <a:gd name="gd39" fmla="*/ gd37 gd38 1"/>
              <a:gd name="gd40" fmla="?: gd35 10800000 0"/>
              <a:gd name="gd41" fmla="?: gd39 -5400000 5400000"/>
              <a:gd name="gd42" fmla="*/ gd35 -1 1"/>
              <a:gd name="gd43" fmla="*/ gd36 -1 1"/>
              <a:gd name="gd44" fmla="?: gd35 gd35 gd42"/>
              <a:gd name="gd45" fmla="?: gd36 gd36 gd43"/>
              <a:gd name="gd46" fmla="val 10800"/>
              <a:gd name="gd47" fmla="val 21600"/>
              <a:gd name="gd48" fmla="+- 0 0 gd46"/>
              <a:gd name="gd49" fmla="+- 10800 0 gd47"/>
              <a:gd name="gd50" fmla="?: gd48 1 -1"/>
              <a:gd name="gd51" fmla="?: gd49 1 -1"/>
              <a:gd name="gd52" fmla="*/ gd50 gd51 1"/>
              <a:gd name="gd53" fmla="?: gd49 16200000 5400000"/>
              <a:gd name="gd54" fmla="?: gd52 5400000 -5400000"/>
              <a:gd name="gd55" fmla="*/ gd48 -1 1"/>
              <a:gd name="gd56" fmla="*/ gd49 -1 1"/>
              <a:gd name="gd57" fmla="?: gd48 gd48 gd55"/>
              <a:gd name="gd58" fmla="?: gd49 gd49 gd56"/>
              <a:gd name="gd59" fmla="val 0"/>
              <a:gd name="gd60" fmla="val 10800"/>
              <a:gd name="gd61" fmla="val gd1"/>
              <a:gd name="gd62" fmla="val 10800"/>
              <a:gd name="gd63" fmla="+- 10800 0 gd61"/>
              <a:gd name="gd64" fmla="+- gd3 0 gd62"/>
              <a:gd name="gd65" fmla="?: gd63 1 -1"/>
              <a:gd name="gd66" fmla="?: gd64 1 -1"/>
              <a:gd name="gd67" fmla="*/ gd65 gd66 1"/>
              <a:gd name="gd68" fmla="?: gd63 10800000 0"/>
              <a:gd name="gd69" fmla="?: gd67 -5400000 5400000"/>
              <a:gd name="gd70" fmla="*/ gd63 -1 1"/>
              <a:gd name="gd71" fmla="*/ gd64 -1 1"/>
              <a:gd name="gd72" fmla="?: gd63 gd63 gd70"/>
              <a:gd name="gd73" fmla="?: gd64 gd64 gd71"/>
              <a:gd name="gd74" fmla="val 10800"/>
              <a:gd name="gd75" fmla="val gd3"/>
              <a:gd name="gd76" fmla="+- gd2 0 gd74"/>
              <a:gd name="gd77" fmla="+- 10800 0 gd75"/>
              <a:gd name="gd78" fmla="?: gd76 1 -1"/>
              <a:gd name="gd79" fmla="?: gd77 1 -1"/>
              <a:gd name="gd80" fmla="*/ gd78 gd79 1"/>
              <a:gd name="gd81" fmla="?: gd77 16200000 5400000"/>
              <a:gd name="gd82" fmla="?: gd80 5400000 -5400000"/>
              <a:gd name="gd83" fmla="*/ gd76 -1 1"/>
              <a:gd name="gd84" fmla="*/ gd77 -1 1"/>
              <a:gd name="gd85" fmla="?: gd76 gd76 gd83"/>
              <a:gd name="gd86" fmla="?: gd77 gd77 gd84"/>
              <a:gd name="gd87" fmla="val gd2"/>
              <a:gd name="gd88" fmla="val 10800"/>
              <a:gd name="gd89" fmla="+- 10800 0 gd87"/>
              <a:gd name="gd90" fmla="+- gd1 0 gd88"/>
              <a:gd name="gd91" fmla="?: gd89 1 -1"/>
              <a:gd name="gd92" fmla="?: gd90 1 -1"/>
              <a:gd name="gd93" fmla="*/ gd91 gd92 1"/>
              <a:gd name="gd94" fmla="?: gd89 10800000 0"/>
              <a:gd name="gd95" fmla="?: gd93 -5400000 5400000"/>
              <a:gd name="gd96" fmla="*/ gd89 -1 1"/>
              <a:gd name="gd97" fmla="*/ gd90 -1 1"/>
              <a:gd name="gd98" fmla="?: gd89 gd89 gd96"/>
              <a:gd name="gd99" fmla="?: gd90 gd90 gd97"/>
              <a:gd name="gd100" fmla="val 10800"/>
              <a:gd name="gd101" fmla="val gd1"/>
              <a:gd name="gd102" fmla="+- gd1 0 gd100"/>
              <a:gd name="gd103" fmla="+- 10800 0 gd101"/>
              <a:gd name="gd104" fmla="?: gd102 1 -1"/>
              <a:gd name="gd105" fmla="?: gd103 1 -1"/>
              <a:gd name="gd106" fmla="*/ gd104 gd105 1"/>
              <a:gd name="gd107" fmla="?: gd103 16200000 5400000"/>
              <a:gd name="gd108" fmla="?: gd106 5400000 -5400000"/>
              <a:gd name="gd109" fmla="*/ gd102 -1 1"/>
              <a:gd name="gd110" fmla="*/ gd103 -1 1"/>
              <a:gd name="gd111" fmla="?: gd102 gd102 gd109"/>
              <a:gd name="gd112" fmla="?: gd103 gd103 gd110"/>
              <a:gd name="gd113" fmla="val gd1"/>
              <a:gd name="gd114" fmla="val 10800"/>
              <a:gd name="gd115" fmla="*/ w 3163 21600"/>
              <a:gd name="gd116" fmla="*/ h 3163 21600"/>
              <a:gd name="gd117" fmla="*/ w 18437 21600"/>
              <a:gd name="gd118" fmla="*/ h 18437 21600"/>
              <a:gd name="gd119" fmla="*/ w adj0 21600"/>
              <a:gd name="gd120" fmla="*/ h 1 2"/>
            </a:gdLst>
            <a:ahLst>
              <a:ahXY gdRefX="adj0" minX="adj0" maxX="10800">
                <a:pos x="gd119" y="gd120"/>
              </a:ahXY>
            </a:ahLst>
            <a:cxnLst/>
            <a:rect l="gd115" t="gd116" r="gd117" b="gd118"/>
            <a:pathLst>
              <a:path w="21600" h="21600">
                <a:moveTo>
                  <a:pt x="gd7" y="gd8"/>
                </a:moveTo>
                <a:arcTo wR="gd18" hR="gd19" stAng="gd14" swAng="gd15"/>
                <a:arcTo wR="gd31" hR="gd32" stAng="gd27" swAng="gd28"/>
                <a:arcTo wR="gd44" hR="gd45" stAng="gd40" swAng="gd41"/>
                <a:arcTo wR="gd57" hR="gd58" stAng="gd53" swAng="gd54"/>
                <a:close/>
                <a:moveTo>
                  <a:pt x="gd61" y="gd62"/>
                </a:moveTo>
                <a:arcTo wR="gd72" hR="gd73" stAng="gd68" swAng="gd69"/>
                <a:arcTo wR="gd85" hR="gd86" stAng="gd81" swAng="gd82"/>
                <a:arcTo wR="gd98" hR="gd99" stAng="gd94" swAng="gd95"/>
                <a:arcTo wR="gd111" hR="gd112" stAng="gd107" swAng="gd108"/>
                <a:close/>
              </a:path>
              <a:path w="21600" h="21600"/>
            </a:pathLst>
          </a:custGeom>
          <a:solidFill>
            <a:srgbClr val="993300"/>
          </a:solidFill>
          <a:ln w="9524">
            <a:solidFill>
              <a:srgbClr val="993300"/>
            </a:solidFill>
            <a:round/>
            <a:headEnd/>
            <a:tailEnd/>
          </a:ln>
        </p:spPr>
        <p:txBody>
          <a:bodyPr wrap="none"/>
          <a:lstStyle/>
          <a:p>
            <a:pPr/>
            <a:endParaRPr sz="1400" dirty="false"/>
          </a:p>
        </p:txBody>
      </p:sp>
      <p:sp>
        <p:nvSpPr>
          <p:cNvPr id="230" name="Shape 2277"/>
          <p:cNvSpPr>
            <a:spLocks noGrp="true" noChangeShapeType="true"/>
          </p:cNvSpPr>
          <p:nvPr/>
        </p:nvSpPr>
        <p:spPr>
          <a:xfrm>
            <a:off x="5334000" y="4343400"/>
            <a:ext cx="152400" cy="0"/>
          </a:xfrm>
          <a:prstGeom prst="line">
            <a:avLst/>
          </a:prstGeom>
          <a:noFill/>
          <a:ln w="31750">
            <a:solidFill>
              <a:srgbClr val="993300"/>
            </a:solidFill>
            <a:round/>
            <a:headEnd/>
            <a:tailEnd/>
          </a:ln>
        </p:spPr>
        <p:txBody>
          <a:bodyPr wrap="none"/>
          <a:lstStyle/>
          <a:p>
            <a:pPr/>
            <a:endParaRPr sz="1400" dirty="false"/>
          </a:p>
        </p:txBody>
      </p:sp>
      <p:sp>
        <p:nvSpPr>
          <p:cNvPr id="231" name="Shape 2278"/>
          <p:cNvSpPr>
            <a:spLocks noGrp="true" noChangeShapeType="true"/>
          </p:cNvSpPr>
          <p:nvPr/>
        </p:nvSpPr>
        <p:spPr>
          <a:xfrm>
            <a:off x="4800600" y="4267200"/>
            <a:ext cx="152400" cy="152400"/>
          </a:xfrm>
          <a:custGeom>
            <a:avLst>
              <a:gd name="adj0" fmla="val 5400"/>
            </a:avLst>
            <a:gdLst>
              <a:gd name="gd0" fmla="val 65536"/>
              <a:gd name="gd1" fmla="val adj0"/>
              <a:gd name="gd2" fmla="+- 21600 0 adj0"/>
              <a:gd name="gd3" fmla="+- 21600 0 adj0"/>
              <a:gd name="gd4" fmla="*/ gd1 2929 10000"/>
              <a:gd name="gd5" fmla="+- 21600 0 gd4"/>
              <a:gd name="gd6" fmla="+- 21600 0 gd4"/>
              <a:gd name="gd7" fmla="val 0"/>
              <a:gd name="gd8" fmla="val 10800"/>
              <a:gd name="gd9" fmla="+- 10800 0 gd7"/>
              <a:gd name="gd10" fmla="+- 0 0 gd8"/>
              <a:gd name="gd11" fmla="?: gd9 1 -1"/>
              <a:gd name="gd12" fmla="?: gd10 1 -1"/>
              <a:gd name="gd13" fmla="*/ gd11 gd12 1"/>
              <a:gd name="gd14" fmla="?: gd9 10800000 0"/>
              <a:gd name="gd15" fmla="?: gd13 -5400000 5400000"/>
              <a:gd name="gd16" fmla="*/ gd9 -1 1"/>
              <a:gd name="gd17" fmla="*/ gd10 -1 1"/>
              <a:gd name="gd18" fmla="?: gd9 gd9 gd16"/>
              <a:gd name="gd19" fmla="?: gd10 gd10 gd17"/>
              <a:gd name="gd20" fmla="val 10800"/>
              <a:gd name="gd21" fmla="val 0"/>
              <a:gd name="gd22" fmla="+- 21600 0 gd20"/>
              <a:gd name="gd23" fmla="+- 10800 0 gd21"/>
              <a:gd name="gd24" fmla="?: gd22 1 -1"/>
              <a:gd name="gd25" fmla="?: gd23 1 -1"/>
              <a:gd name="gd26" fmla="*/ gd24 gd25 1"/>
              <a:gd name="gd27" fmla="?: gd23 16200000 5400000"/>
              <a:gd name="gd28" fmla="?: gd26 5400000 -5400000"/>
              <a:gd name="gd29" fmla="*/ gd22 -1 1"/>
              <a:gd name="gd30" fmla="*/ gd23 -1 1"/>
              <a:gd name="gd31" fmla="?: gd22 gd22 gd29"/>
              <a:gd name="gd32" fmla="?: gd23 gd23 gd30"/>
              <a:gd name="gd33" fmla="val 21600"/>
              <a:gd name="gd34" fmla="val 10800"/>
              <a:gd name="gd35" fmla="+- 10800 0 gd33"/>
              <a:gd name="gd36" fmla="+- 21600 0 gd34"/>
              <a:gd name="gd37" fmla="?: gd35 1 -1"/>
              <a:gd name="gd38" fmla="?: gd36 1 -1"/>
              <a:gd name="gd39" fmla="*/ gd37 gd38 1"/>
              <a:gd name="gd40" fmla="?: gd35 10800000 0"/>
              <a:gd name="gd41" fmla="?: gd39 -5400000 5400000"/>
              <a:gd name="gd42" fmla="*/ gd35 -1 1"/>
              <a:gd name="gd43" fmla="*/ gd36 -1 1"/>
              <a:gd name="gd44" fmla="?: gd35 gd35 gd42"/>
              <a:gd name="gd45" fmla="?: gd36 gd36 gd43"/>
              <a:gd name="gd46" fmla="val 10800"/>
              <a:gd name="gd47" fmla="val 21600"/>
              <a:gd name="gd48" fmla="+- 0 0 gd46"/>
              <a:gd name="gd49" fmla="+- 10800 0 gd47"/>
              <a:gd name="gd50" fmla="?: gd48 1 -1"/>
              <a:gd name="gd51" fmla="?: gd49 1 -1"/>
              <a:gd name="gd52" fmla="*/ gd50 gd51 1"/>
              <a:gd name="gd53" fmla="?: gd49 16200000 5400000"/>
              <a:gd name="gd54" fmla="?: gd52 5400000 -5400000"/>
              <a:gd name="gd55" fmla="*/ gd48 -1 1"/>
              <a:gd name="gd56" fmla="*/ gd49 -1 1"/>
              <a:gd name="gd57" fmla="?: gd48 gd48 gd55"/>
              <a:gd name="gd58" fmla="?: gd49 gd49 gd56"/>
              <a:gd name="gd59" fmla="val 0"/>
              <a:gd name="gd60" fmla="val 10800"/>
              <a:gd name="gd61" fmla="val gd1"/>
              <a:gd name="gd62" fmla="val 10800"/>
              <a:gd name="gd63" fmla="+- 10800 0 gd61"/>
              <a:gd name="gd64" fmla="+- gd3 0 gd62"/>
              <a:gd name="gd65" fmla="?: gd63 1 -1"/>
              <a:gd name="gd66" fmla="?: gd64 1 -1"/>
              <a:gd name="gd67" fmla="*/ gd65 gd66 1"/>
              <a:gd name="gd68" fmla="?: gd63 10800000 0"/>
              <a:gd name="gd69" fmla="?: gd67 -5400000 5400000"/>
              <a:gd name="gd70" fmla="*/ gd63 -1 1"/>
              <a:gd name="gd71" fmla="*/ gd64 -1 1"/>
              <a:gd name="gd72" fmla="?: gd63 gd63 gd70"/>
              <a:gd name="gd73" fmla="?: gd64 gd64 gd71"/>
              <a:gd name="gd74" fmla="val 10800"/>
              <a:gd name="gd75" fmla="val gd3"/>
              <a:gd name="gd76" fmla="+- gd2 0 gd74"/>
              <a:gd name="gd77" fmla="+- 10800 0 gd75"/>
              <a:gd name="gd78" fmla="?: gd76 1 -1"/>
              <a:gd name="gd79" fmla="?: gd77 1 -1"/>
              <a:gd name="gd80" fmla="*/ gd78 gd79 1"/>
              <a:gd name="gd81" fmla="?: gd77 16200000 5400000"/>
              <a:gd name="gd82" fmla="?: gd80 5400000 -5400000"/>
              <a:gd name="gd83" fmla="*/ gd76 -1 1"/>
              <a:gd name="gd84" fmla="*/ gd77 -1 1"/>
              <a:gd name="gd85" fmla="?: gd76 gd76 gd83"/>
              <a:gd name="gd86" fmla="?: gd77 gd77 gd84"/>
              <a:gd name="gd87" fmla="val gd2"/>
              <a:gd name="gd88" fmla="val 10800"/>
              <a:gd name="gd89" fmla="+- 10800 0 gd87"/>
              <a:gd name="gd90" fmla="+- gd1 0 gd88"/>
              <a:gd name="gd91" fmla="?: gd89 1 -1"/>
              <a:gd name="gd92" fmla="?: gd90 1 -1"/>
              <a:gd name="gd93" fmla="*/ gd91 gd92 1"/>
              <a:gd name="gd94" fmla="?: gd89 10800000 0"/>
              <a:gd name="gd95" fmla="?: gd93 -5400000 5400000"/>
              <a:gd name="gd96" fmla="*/ gd89 -1 1"/>
              <a:gd name="gd97" fmla="*/ gd90 -1 1"/>
              <a:gd name="gd98" fmla="?: gd89 gd89 gd96"/>
              <a:gd name="gd99" fmla="?: gd90 gd90 gd97"/>
              <a:gd name="gd100" fmla="val 10800"/>
              <a:gd name="gd101" fmla="val gd1"/>
              <a:gd name="gd102" fmla="+- gd1 0 gd100"/>
              <a:gd name="gd103" fmla="+- 10800 0 gd101"/>
              <a:gd name="gd104" fmla="?: gd102 1 -1"/>
              <a:gd name="gd105" fmla="?: gd103 1 -1"/>
              <a:gd name="gd106" fmla="*/ gd104 gd105 1"/>
              <a:gd name="gd107" fmla="?: gd103 16200000 5400000"/>
              <a:gd name="gd108" fmla="?: gd106 5400000 -5400000"/>
              <a:gd name="gd109" fmla="*/ gd102 -1 1"/>
              <a:gd name="gd110" fmla="*/ gd103 -1 1"/>
              <a:gd name="gd111" fmla="?: gd102 gd102 gd109"/>
              <a:gd name="gd112" fmla="?: gd103 gd103 gd110"/>
              <a:gd name="gd113" fmla="val gd1"/>
              <a:gd name="gd114" fmla="val 10800"/>
              <a:gd name="gd115" fmla="*/ w 3163 21600"/>
              <a:gd name="gd116" fmla="*/ h 3163 21600"/>
              <a:gd name="gd117" fmla="*/ w 18437 21600"/>
              <a:gd name="gd118" fmla="*/ h 18437 21600"/>
              <a:gd name="gd119" fmla="*/ w adj0 21600"/>
              <a:gd name="gd120" fmla="*/ h 1 2"/>
            </a:gdLst>
            <a:ahLst>
              <a:ahXY gdRefX="adj0" minX="adj0" maxX="10800">
                <a:pos x="gd119" y="gd120"/>
              </a:ahXY>
            </a:ahLst>
            <a:cxnLst/>
            <a:rect l="gd115" t="gd116" r="gd117" b="gd118"/>
            <a:pathLst>
              <a:path w="21600" h="21600">
                <a:moveTo>
                  <a:pt x="gd7" y="gd8"/>
                </a:moveTo>
                <a:arcTo wR="gd18" hR="gd19" stAng="gd14" swAng="gd15"/>
                <a:arcTo wR="gd31" hR="gd32" stAng="gd27" swAng="gd28"/>
                <a:arcTo wR="gd44" hR="gd45" stAng="gd40" swAng="gd41"/>
                <a:arcTo wR="gd57" hR="gd58" stAng="gd53" swAng="gd54"/>
                <a:close/>
                <a:moveTo>
                  <a:pt x="gd61" y="gd62"/>
                </a:moveTo>
                <a:arcTo wR="gd72" hR="gd73" stAng="gd68" swAng="gd69"/>
                <a:arcTo wR="gd85" hR="gd86" stAng="gd81" swAng="gd82"/>
                <a:arcTo wR="gd98" hR="gd99" stAng="gd94" swAng="gd95"/>
                <a:arcTo wR="gd111" hR="gd112" stAng="gd107" swAng="gd108"/>
                <a:close/>
              </a:path>
              <a:path w="21600" h="21600"/>
            </a:pathLst>
          </a:custGeom>
          <a:solidFill>
            <a:srgbClr val="993300"/>
          </a:solidFill>
          <a:ln w="9524">
            <a:solidFill>
              <a:srgbClr val="993300"/>
            </a:solidFill>
            <a:round/>
            <a:headEnd/>
            <a:tailEnd/>
          </a:ln>
        </p:spPr>
        <p:txBody>
          <a:bodyPr wrap="none"/>
          <a:lstStyle/>
          <a:p>
            <a:pPr/>
            <a:endParaRPr sz="1400" dirty="false"/>
          </a:p>
        </p:txBody>
      </p:sp>
      <p:sp>
        <p:nvSpPr>
          <p:cNvPr id="232" name="Shape 2279"/>
          <p:cNvSpPr>
            <a:spLocks noGrp="true" noChangeShapeType="true"/>
          </p:cNvSpPr>
          <p:nvPr/>
        </p:nvSpPr>
        <p:spPr>
          <a:xfrm>
            <a:off x="5181600" y="4267200"/>
            <a:ext cx="152400" cy="152400"/>
          </a:xfrm>
          <a:custGeom>
            <a:avLst>
              <a:gd name="adj0" fmla="val 5400"/>
            </a:avLst>
            <a:gdLst>
              <a:gd name="gd0" fmla="val 65536"/>
              <a:gd name="gd1" fmla="val adj0"/>
              <a:gd name="gd2" fmla="+- 21600 0 adj0"/>
              <a:gd name="gd3" fmla="+- 21600 0 adj0"/>
              <a:gd name="gd4" fmla="*/ gd1 2929 10000"/>
              <a:gd name="gd5" fmla="+- 21600 0 gd4"/>
              <a:gd name="gd6" fmla="+- 21600 0 gd4"/>
              <a:gd name="gd7" fmla="val 0"/>
              <a:gd name="gd8" fmla="val 10800"/>
              <a:gd name="gd9" fmla="+- 10800 0 gd7"/>
              <a:gd name="gd10" fmla="+- 0 0 gd8"/>
              <a:gd name="gd11" fmla="?: gd9 1 -1"/>
              <a:gd name="gd12" fmla="?: gd10 1 -1"/>
              <a:gd name="gd13" fmla="*/ gd11 gd12 1"/>
              <a:gd name="gd14" fmla="?: gd9 10800000 0"/>
              <a:gd name="gd15" fmla="?: gd13 -5400000 5400000"/>
              <a:gd name="gd16" fmla="*/ gd9 -1 1"/>
              <a:gd name="gd17" fmla="*/ gd10 -1 1"/>
              <a:gd name="gd18" fmla="?: gd9 gd9 gd16"/>
              <a:gd name="gd19" fmla="?: gd10 gd10 gd17"/>
              <a:gd name="gd20" fmla="val 10800"/>
              <a:gd name="gd21" fmla="val 0"/>
              <a:gd name="gd22" fmla="+- 21600 0 gd20"/>
              <a:gd name="gd23" fmla="+- 10800 0 gd21"/>
              <a:gd name="gd24" fmla="?: gd22 1 -1"/>
              <a:gd name="gd25" fmla="?: gd23 1 -1"/>
              <a:gd name="gd26" fmla="*/ gd24 gd25 1"/>
              <a:gd name="gd27" fmla="?: gd23 16200000 5400000"/>
              <a:gd name="gd28" fmla="?: gd26 5400000 -5400000"/>
              <a:gd name="gd29" fmla="*/ gd22 -1 1"/>
              <a:gd name="gd30" fmla="*/ gd23 -1 1"/>
              <a:gd name="gd31" fmla="?: gd22 gd22 gd29"/>
              <a:gd name="gd32" fmla="?: gd23 gd23 gd30"/>
              <a:gd name="gd33" fmla="val 21600"/>
              <a:gd name="gd34" fmla="val 10800"/>
              <a:gd name="gd35" fmla="+- 10800 0 gd33"/>
              <a:gd name="gd36" fmla="+- 21600 0 gd34"/>
              <a:gd name="gd37" fmla="?: gd35 1 -1"/>
              <a:gd name="gd38" fmla="?: gd36 1 -1"/>
              <a:gd name="gd39" fmla="*/ gd37 gd38 1"/>
              <a:gd name="gd40" fmla="?: gd35 10800000 0"/>
              <a:gd name="gd41" fmla="?: gd39 -5400000 5400000"/>
              <a:gd name="gd42" fmla="*/ gd35 -1 1"/>
              <a:gd name="gd43" fmla="*/ gd36 -1 1"/>
              <a:gd name="gd44" fmla="?: gd35 gd35 gd42"/>
              <a:gd name="gd45" fmla="?: gd36 gd36 gd43"/>
              <a:gd name="gd46" fmla="val 10800"/>
              <a:gd name="gd47" fmla="val 21600"/>
              <a:gd name="gd48" fmla="+- 0 0 gd46"/>
              <a:gd name="gd49" fmla="+- 10800 0 gd47"/>
              <a:gd name="gd50" fmla="?: gd48 1 -1"/>
              <a:gd name="gd51" fmla="?: gd49 1 -1"/>
              <a:gd name="gd52" fmla="*/ gd50 gd51 1"/>
              <a:gd name="gd53" fmla="?: gd49 16200000 5400000"/>
              <a:gd name="gd54" fmla="?: gd52 5400000 -5400000"/>
              <a:gd name="gd55" fmla="*/ gd48 -1 1"/>
              <a:gd name="gd56" fmla="*/ gd49 -1 1"/>
              <a:gd name="gd57" fmla="?: gd48 gd48 gd55"/>
              <a:gd name="gd58" fmla="?: gd49 gd49 gd56"/>
              <a:gd name="gd59" fmla="val 0"/>
              <a:gd name="gd60" fmla="val 10800"/>
              <a:gd name="gd61" fmla="val gd1"/>
              <a:gd name="gd62" fmla="val 10800"/>
              <a:gd name="gd63" fmla="+- 10800 0 gd61"/>
              <a:gd name="gd64" fmla="+- gd3 0 gd62"/>
              <a:gd name="gd65" fmla="?: gd63 1 -1"/>
              <a:gd name="gd66" fmla="?: gd64 1 -1"/>
              <a:gd name="gd67" fmla="*/ gd65 gd66 1"/>
              <a:gd name="gd68" fmla="?: gd63 10800000 0"/>
              <a:gd name="gd69" fmla="?: gd67 -5400000 5400000"/>
              <a:gd name="gd70" fmla="*/ gd63 -1 1"/>
              <a:gd name="gd71" fmla="*/ gd64 -1 1"/>
              <a:gd name="gd72" fmla="?: gd63 gd63 gd70"/>
              <a:gd name="gd73" fmla="?: gd64 gd64 gd71"/>
              <a:gd name="gd74" fmla="val 10800"/>
              <a:gd name="gd75" fmla="val gd3"/>
              <a:gd name="gd76" fmla="+- gd2 0 gd74"/>
              <a:gd name="gd77" fmla="+- 10800 0 gd75"/>
              <a:gd name="gd78" fmla="?: gd76 1 -1"/>
              <a:gd name="gd79" fmla="?: gd77 1 -1"/>
              <a:gd name="gd80" fmla="*/ gd78 gd79 1"/>
              <a:gd name="gd81" fmla="?: gd77 16200000 5400000"/>
              <a:gd name="gd82" fmla="?: gd80 5400000 -5400000"/>
              <a:gd name="gd83" fmla="*/ gd76 -1 1"/>
              <a:gd name="gd84" fmla="*/ gd77 -1 1"/>
              <a:gd name="gd85" fmla="?: gd76 gd76 gd83"/>
              <a:gd name="gd86" fmla="?: gd77 gd77 gd84"/>
              <a:gd name="gd87" fmla="val gd2"/>
              <a:gd name="gd88" fmla="val 10800"/>
              <a:gd name="gd89" fmla="+- 10800 0 gd87"/>
              <a:gd name="gd90" fmla="+- gd1 0 gd88"/>
              <a:gd name="gd91" fmla="?: gd89 1 -1"/>
              <a:gd name="gd92" fmla="?: gd90 1 -1"/>
              <a:gd name="gd93" fmla="*/ gd91 gd92 1"/>
              <a:gd name="gd94" fmla="?: gd89 10800000 0"/>
              <a:gd name="gd95" fmla="?: gd93 -5400000 5400000"/>
              <a:gd name="gd96" fmla="*/ gd89 -1 1"/>
              <a:gd name="gd97" fmla="*/ gd90 -1 1"/>
              <a:gd name="gd98" fmla="?: gd89 gd89 gd96"/>
              <a:gd name="gd99" fmla="?: gd90 gd90 gd97"/>
              <a:gd name="gd100" fmla="val 10800"/>
              <a:gd name="gd101" fmla="val gd1"/>
              <a:gd name="gd102" fmla="+- gd1 0 gd100"/>
              <a:gd name="gd103" fmla="+- 10800 0 gd101"/>
              <a:gd name="gd104" fmla="?: gd102 1 -1"/>
              <a:gd name="gd105" fmla="?: gd103 1 -1"/>
              <a:gd name="gd106" fmla="*/ gd104 gd105 1"/>
              <a:gd name="gd107" fmla="?: gd103 16200000 5400000"/>
              <a:gd name="gd108" fmla="?: gd106 5400000 -5400000"/>
              <a:gd name="gd109" fmla="*/ gd102 -1 1"/>
              <a:gd name="gd110" fmla="*/ gd103 -1 1"/>
              <a:gd name="gd111" fmla="?: gd102 gd102 gd109"/>
              <a:gd name="gd112" fmla="?: gd103 gd103 gd110"/>
              <a:gd name="gd113" fmla="val gd1"/>
              <a:gd name="gd114" fmla="val 10800"/>
              <a:gd name="gd115" fmla="*/ w 3163 21600"/>
              <a:gd name="gd116" fmla="*/ h 3163 21600"/>
              <a:gd name="gd117" fmla="*/ w 18437 21600"/>
              <a:gd name="gd118" fmla="*/ h 18437 21600"/>
              <a:gd name="gd119" fmla="*/ w adj0 21600"/>
              <a:gd name="gd120" fmla="*/ h 1 2"/>
            </a:gdLst>
            <a:ahLst>
              <a:ahXY gdRefX="adj0" minX="adj0" maxX="10800">
                <a:pos x="gd119" y="gd120"/>
              </a:ahXY>
            </a:ahLst>
            <a:cxnLst/>
            <a:rect l="gd115" t="gd116" r="gd117" b="gd118"/>
            <a:pathLst>
              <a:path w="21600" h="21600">
                <a:moveTo>
                  <a:pt x="gd7" y="gd8"/>
                </a:moveTo>
                <a:arcTo wR="gd18" hR="gd19" stAng="gd14" swAng="gd15"/>
                <a:arcTo wR="gd31" hR="gd32" stAng="gd27" swAng="gd28"/>
                <a:arcTo wR="gd44" hR="gd45" stAng="gd40" swAng="gd41"/>
                <a:arcTo wR="gd57" hR="gd58" stAng="gd53" swAng="gd54"/>
                <a:close/>
                <a:moveTo>
                  <a:pt x="gd61" y="gd62"/>
                </a:moveTo>
                <a:arcTo wR="gd72" hR="gd73" stAng="gd68" swAng="gd69"/>
                <a:arcTo wR="gd85" hR="gd86" stAng="gd81" swAng="gd82"/>
                <a:arcTo wR="gd98" hR="gd99" stAng="gd94" swAng="gd95"/>
                <a:arcTo wR="gd111" hR="gd112" stAng="gd107" swAng="gd108"/>
                <a:close/>
              </a:path>
              <a:path w="21600" h="21600"/>
            </a:pathLst>
          </a:custGeom>
          <a:solidFill>
            <a:srgbClr val="993300"/>
          </a:solidFill>
          <a:ln w="9524">
            <a:solidFill>
              <a:srgbClr val="993300"/>
            </a:solidFill>
            <a:round/>
            <a:headEnd/>
            <a:tailEnd/>
          </a:ln>
        </p:spPr>
        <p:txBody>
          <a:bodyPr wrap="none"/>
          <a:lstStyle/>
          <a:p>
            <a:pPr/>
            <a:endParaRPr sz="1400" dirty="false"/>
          </a:p>
        </p:txBody>
      </p:sp>
      <p:sp>
        <p:nvSpPr>
          <p:cNvPr id="233" name="Shape 2280"/>
          <p:cNvSpPr>
            <a:spLocks noGrp="true" noChangeShapeType="true"/>
          </p:cNvSpPr>
          <p:nvPr/>
        </p:nvSpPr>
        <p:spPr>
          <a:xfrm>
            <a:off x="7010400" y="4495800"/>
            <a:ext cx="152400" cy="152400"/>
          </a:xfrm>
          <a:custGeom>
            <a:avLst>
              <a:gd name="adj0" fmla="val 5400"/>
            </a:avLst>
            <a:gdLst>
              <a:gd name="gd0" fmla="val 65536"/>
              <a:gd name="gd1" fmla="val adj0"/>
              <a:gd name="gd2" fmla="+- 21600 0 adj0"/>
              <a:gd name="gd3" fmla="+- 21600 0 adj0"/>
              <a:gd name="gd4" fmla="*/ gd1 2929 10000"/>
              <a:gd name="gd5" fmla="+- 21600 0 gd4"/>
              <a:gd name="gd6" fmla="+- 21600 0 gd4"/>
              <a:gd name="gd7" fmla="val 0"/>
              <a:gd name="gd8" fmla="val 10800"/>
              <a:gd name="gd9" fmla="+- 10800 0 gd7"/>
              <a:gd name="gd10" fmla="+- 0 0 gd8"/>
              <a:gd name="gd11" fmla="?: gd9 1 -1"/>
              <a:gd name="gd12" fmla="?: gd10 1 -1"/>
              <a:gd name="gd13" fmla="*/ gd11 gd12 1"/>
              <a:gd name="gd14" fmla="?: gd9 10800000 0"/>
              <a:gd name="gd15" fmla="?: gd13 -5400000 5400000"/>
              <a:gd name="gd16" fmla="*/ gd9 -1 1"/>
              <a:gd name="gd17" fmla="*/ gd10 -1 1"/>
              <a:gd name="gd18" fmla="?: gd9 gd9 gd16"/>
              <a:gd name="gd19" fmla="?: gd10 gd10 gd17"/>
              <a:gd name="gd20" fmla="val 10800"/>
              <a:gd name="gd21" fmla="val 0"/>
              <a:gd name="gd22" fmla="+- 21600 0 gd20"/>
              <a:gd name="gd23" fmla="+- 10800 0 gd21"/>
              <a:gd name="gd24" fmla="?: gd22 1 -1"/>
              <a:gd name="gd25" fmla="?: gd23 1 -1"/>
              <a:gd name="gd26" fmla="*/ gd24 gd25 1"/>
              <a:gd name="gd27" fmla="?: gd23 16200000 5400000"/>
              <a:gd name="gd28" fmla="?: gd26 5400000 -5400000"/>
              <a:gd name="gd29" fmla="*/ gd22 -1 1"/>
              <a:gd name="gd30" fmla="*/ gd23 -1 1"/>
              <a:gd name="gd31" fmla="?: gd22 gd22 gd29"/>
              <a:gd name="gd32" fmla="?: gd23 gd23 gd30"/>
              <a:gd name="gd33" fmla="val 21600"/>
              <a:gd name="gd34" fmla="val 10800"/>
              <a:gd name="gd35" fmla="+- 10800 0 gd33"/>
              <a:gd name="gd36" fmla="+- 21600 0 gd34"/>
              <a:gd name="gd37" fmla="?: gd35 1 -1"/>
              <a:gd name="gd38" fmla="?: gd36 1 -1"/>
              <a:gd name="gd39" fmla="*/ gd37 gd38 1"/>
              <a:gd name="gd40" fmla="?: gd35 10800000 0"/>
              <a:gd name="gd41" fmla="?: gd39 -5400000 5400000"/>
              <a:gd name="gd42" fmla="*/ gd35 -1 1"/>
              <a:gd name="gd43" fmla="*/ gd36 -1 1"/>
              <a:gd name="gd44" fmla="?: gd35 gd35 gd42"/>
              <a:gd name="gd45" fmla="?: gd36 gd36 gd43"/>
              <a:gd name="gd46" fmla="val 10800"/>
              <a:gd name="gd47" fmla="val 21600"/>
              <a:gd name="gd48" fmla="+- 0 0 gd46"/>
              <a:gd name="gd49" fmla="+- 10800 0 gd47"/>
              <a:gd name="gd50" fmla="?: gd48 1 -1"/>
              <a:gd name="gd51" fmla="?: gd49 1 -1"/>
              <a:gd name="gd52" fmla="*/ gd50 gd51 1"/>
              <a:gd name="gd53" fmla="?: gd49 16200000 5400000"/>
              <a:gd name="gd54" fmla="?: gd52 5400000 -5400000"/>
              <a:gd name="gd55" fmla="*/ gd48 -1 1"/>
              <a:gd name="gd56" fmla="*/ gd49 -1 1"/>
              <a:gd name="gd57" fmla="?: gd48 gd48 gd55"/>
              <a:gd name="gd58" fmla="?: gd49 gd49 gd56"/>
              <a:gd name="gd59" fmla="val 0"/>
              <a:gd name="gd60" fmla="val 10800"/>
              <a:gd name="gd61" fmla="val gd1"/>
              <a:gd name="gd62" fmla="val 10800"/>
              <a:gd name="gd63" fmla="+- 10800 0 gd61"/>
              <a:gd name="gd64" fmla="+- gd3 0 gd62"/>
              <a:gd name="gd65" fmla="?: gd63 1 -1"/>
              <a:gd name="gd66" fmla="?: gd64 1 -1"/>
              <a:gd name="gd67" fmla="*/ gd65 gd66 1"/>
              <a:gd name="gd68" fmla="?: gd63 10800000 0"/>
              <a:gd name="gd69" fmla="?: gd67 -5400000 5400000"/>
              <a:gd name="gd70" fmla="*/ gd63 -1 1"/>
              <a:gd name="gd71" fmla="*/ gd64 -1 1"/>
              <a:gd name="gd72" fmla="?: gd63 gd63 gd70"/>
              <a:gd name="gd73" fmla="?: gd64 gd64 gd71"/>
              <a:gd name="gd74" fmla="val 10800"/>
              <a:gd name="gd75" fmla="val gd3"/>
              <a:gd name="gd76" fmla="+- gd2 0 gd74"/>
              <a:gd name="gd77" fmla="+- 10800 0 gd75"/>
              <a:gd name="gd78" fmla="?: gd76 1 -1"/>
              <a:gd name="gd79" fmla="?: gd77 1 -1"/>
              <a:gd name="gd80" fmla="*/ gd78 gd79 1"/>
              <a:gd name="gd81" fmla="?: gd77 16200000 5400000"/>
              <a:gd name="gd82" fmla="?: gd80 5400000 -5400000"/>
              <a:gd name="gd83" fmla="*/ gd76 -1 1"/>
              <a:gd name="gd84" fmla="*/ gd77 -1 1"/>
              <a:gd name="gd85" fmla="?: gd76 gd76 gd83"/>
              <a:gd name="gd86" fmla="?: gd77 gd77 gd84"/>
              <a:gd name="gd87" fmla="val gd2"/>
              <a:gd name="gd88" fmla="val 10800"/>
              <a:gd name="gd89" fmla="+- 10800 0 gd87"/>
              <a:gd name="gd90" fmla="+- gd1 0 gd88"/>
              <a:gd name="gd91" fmla="?: gd89 1 -1"/>
              <a:gd name="gd92" fmla="?: gd90 1 -1"/>
              <a:gd name="gd93" fmla="*/ gd91 gd92 1"/>
              <a:gd name="gd94" fmla="?: gd89 10800000 0"/>
              <a:gd name="gd95" fmla="?: gd93 -5400000 5400000"/>
              <a:gd name="gd96" fmla="*/ gd89 -1 1"/>
              <a:gd name="gd97" fmla="*/ gd90 -1 1"/>
              <a:gd name="gd98" fmla="?: gd89 gd89 gd96"/>
              <a:gd name="gd99" fmla="?: gd90 gd90 gd97"/>
              <a:gd name="gd100" fmla="val 10800"/>
              <a:gd name="gd101" fmla="val gd1"/>
              <a:gd name="gd102" fmla="+- gd1 0 gd100"/>
              <a:gd name="gd103" fmla="+- 10800 0 gd101"/>
              <a:gd name="gd104" fmla="?: gd102 1 -1"/>
              <a:gd name="gd105" fmla="?: gd103 1 -1"/>
              <a:gd name="gd106" fmla="*/ gd104 gd105 1"/>
              <a:gd name="gd107" fmla="?: gd103 16200000 5400000"/>
              <a:gd name="gd108" fmla="?: gd106 5400000 -5400000"/>
              <a:gd name="gd109" fmla="*/ gd102 -1 1"/>
              <a:gd name="gd110" fmla="*/ gd103 -1 1"/>
              <a:gd name="gd111" fmla="?: gd102 gd102 gd109"/>
              <a:gd name="gd112" fmla="?: gd103 gd103 gd110"/>
              <a:gd name="gd113" fmla="val gd1"/>
              <a:gd name="gd114" fmla="val 10800"/>
              <a:gd name="gd115" fmla="*/ w 3163 21600"/>
              <a:gd name="gd116" fmla="*/ h 3163 21600"/>
              <a:gd name="gd117" fmla="*/ w 18437 21600"/>
              <a:gd name="gd118" fmla="*/ h 18437 21600"/>
              <a:gd name="gd119" fmla="*/ w adj0 21600"/>
              <a:gd name="gd120" fmla="*/ h 1 2"/>
            </a:gdLst>
            <a:ahLst>
              <a:ahXY gdRefX="adj0" minX="adj0" maxX="10800">
                <a:pos x="gd119" y="gd120"/>
              </a:ahXY>
            </a:ahLst>
            <a:cxnLst/>
            <a:rect l="gd115" t="gd116" r="gd117" b="gd118"/>
            <a:pathLst>
              <a:path w="21600" h="21600">
                <a:moveTo>
                  <a:pt x="gd7" y="gd8"/>
                </a:moveTo>
                <a:arcTo wR="gd18" hR="gd19" stAng="gd14" swAng="gd15"/>
                <a:arcTo wR="gd31" hR="gd32" stAng="gd27" swAng="gd28"/>
                <a:arcTo wR="gd44" hR="gd45" stAng="gd40" swAng="gd41"/>
                <a:arcTo wR="gd57" hR="gd58" stAng="gd53" swAng="gd54"/>
                <a:close/>
                <a:moveTo>
                  <a:pt x="gd61" y="gd62"/>
                </a:moveTo>
                <a:arcTo wR="gd72" hR="gd73" stAng="gd68" swAng="gd69"/>
                <a:arcTo wR="gd85" hR="gd86" stAng="gd81" swAng="gd82"/>
                <a:arcTo wR="gd98" hR="gd99" stAng="gd94" swAng="gd95"/>
                <a:arcTo wR="gd111" hR="gd112" stAng="gd107" swAng="gd108"/>
                <a:close/>
              </a:path>
              <a:path w="21600" h="21600"/>
            </a:pathLst>
          </a:custGeom>
          <a:solidFill>
            <a:srgbClr val="993300"/>
          </a:solidFill>
          <a:ln w="9524">
            <a:solidFill>
              <a:srgbClr val="993300"/>
            </a:solidFill>
            <a:round/>
            <a:headEnd/>
            <a:tailEnd/>
          </a:ln>
        </p:spPr>
        <p:txBody>
          <a:bodyPr wrap="none"/>
          <a:lstStyle/>
          <a:p>
            <a:pPr/>
            <a:endParaRPr sz="1400" dirty="false"/>
          </a:p>
        </p:txBody>
      </p:sp>
      <p:sp>
        <p:nvSpPr>
          <p:cNvPr id="234" name="Shape 2281"/>
          <p:cNvSpPr>
            <a:spLocks noGrp="true" noChangeShapeType="true"/>
          </p:cNvSpPr>
          <p:nvPr/>
        </p:nvSpPr>
        <p:spPr>
          <a:xfrm>
            <a:off x="7391400" y="4495800"/>
            <a:ext cx="152400" cy="152400"/>
          </a:xfrm>
          <a:custGeom>
            <a:avLst>
              <a:gd name="adj0" fmla="val 5400"/>
            </a:avLst>
            <a:gdLst>
              <a:gd name="gd0" fmla="val 65536"/>
              <a:gd name="gd1" fmla="val adj0"/>
              <a:gd name="gd2" fmla="+- 21600 0 adj0"/>
              <a:gd name="gd3" fmla="+- 21600 0 adj0"/>
              <a:gd name="gd4" fmla="*/ gd1 2929 10000"/>
              <a:gd name="gd5" fmla="+- 21600 0 gd4"/>
              <a:gd name="gd6" fmla="+- 21600 0 gd4"/>
              <a:gd name="gd7" fmla="val 0"/>
              <a:gd name="gd8" fmla="val 10800"/>
              <a:gd name="gd9" fmla="+- 10800 0 gd7"/>
              <a:gd name="gd10" fmla="+- 0 0 gd8"/>
              <a:gd name="gd11" fmla="?: gd9 1 -1"/>
              <a:gd name="gd12" fmla="?: gd10 1 -1"/>
              <a:gd name="gd13" fmla="*/ gd11 gd12 1"/>
              <a:gd name="gd14" fmla="?: gd9 10800000 0"/>
              <a:gd name="gd15" fmla="?: gd13 -5400000 5400000"/>
              <a:gd name="gd16" fmla="*/ gd9 -1 1"/>
              <a:gd name="gd17" fmla="*/ gd10 -1 1"/>
              <a:gd name="gd18" fmla="?: gd9 gd9 gd16"/>
              <a:gd name="gd19" fmla="?: gd10 gd10 gd17"/>
              <a:gd name="gd20" fmla="val 10800"/>
              <a:gd name="gd21" fmla="val 0"/>
              <a:gd name="gd22" fmla="+- 21600 0 gd20"/>
              <a:gd name="gd23" fmla="+- 10800 0 gd21"/>
              <a:gd name="gd24" fmla="?: gd22 1 -1"/>
              <a:gd name="gd25" fmla="?: gd23 1 -1"/>
              <a:gd name="gd26" fmla="*/ gd24 gd25 1"/>
              <a:gd name="gd27" fmla="?: gd23 16200000 5400000"/>
              <a:gd name="gd28" fmla="?: gd26 5400000 -5400000"/>
              <a:gd name="gd29" fmla="*/ gd22 -1 1"/>
              <a:gd name="gd30" fmla="*/ gd23 -1 1"/>
              <a:gd name="gd31" fmla="?: gd22 gd22 gd29"/>
              <a:gd name="gd32" fmla="?: gd23 gd23 gd30"/>
              <a:gd name="gd33" fmla="val 21600"/>
              <a:gd name="gd34" fmla="val 10800"/>
              <a:gd name="gd35" fmla="+- 10800 0 gd33"/>
              <a:gd name="gd36" fmla="+- 21600 0 gd34"/>
              <a:gd name="gd37" fmla="?: gd35 1 -1"/>
              <a:gd name="gd38" fmla="?: gd36 1 -1"/>
              <a:gd name="gd39" fmla="*/ gd37 gd38 1"/>
              <a:gd name="gd40" fmla="?: gd35 10800000 0"/>
              <a:gd name="gd41" fmla="?: gd39 -5400000 5400000"/>
              <a:gd name="gd42" fmla="*/ gd35 -1 1"/>
              <a:gd name="gd43" fmla="*/ gd36 -1 1"/>
              <a:gd name="gd44" fmla="?: gd35 gd35 gd42"/>
              <a:gd name="gd45" fmla="?: gd36 gd36 gd43"/>
              <a:gd name="gd46" fmla="val 10800"/>
              <a:gd name="gd47" fmla="val 21600"/>
              <a:gd name="gd48" fmla="+- 0 0 gd46"/>
              <a:gd name="gd49" fmla="+- 10800 0 gd47"/>
              <a:gd name="gd50" fmla="?: gd48 1 -1"/>
              <a:gd name="gd51" fmla="?: gd49 1 -1"/>
              <a:gd name="gd52" fmla="*/ gd50 gd51 1"/>
              <a:gd name="gd53" fmla="?: gd49 16200000 5400000"/>
              <a:gd name="gd54" fmla="?: gd52 5400000 -5400000"/>
              <a:gd name="gd55" fmla="*/ gd48 -1 1"/>
              <a:gd name="gd56" fmla="*/ gd49 -1 1"/>
              <a:gd name="gd57" fmla="?: gd48 gd48 gd55"/>
              <a:gd name="gd58" fmla="?: gd49 gd49 gd56"/>
              <a:gd name="gd59" fmla="val 0"/>
              <a:gd name="gd60" fmla="val 10800"/>
              <a:gd name="gd61" fmla="val gd1"/>
              <a:gd name="gd62" fmla="val 10800"/>
              <a:gd name="gd63" fmla="+- 10800 0 gd61"/>
              <a:gd name="gd64" fmla="+- gd3 0 gd62"/>
              <a:gd name="gd65" fmla="?: gd63 1 -1"/>
              <a:gd name="gd66" fmla="?: gd64 1 -1"/>
              <a:gd name="gd67" fmla="*/ gd65 gd66 1"/>
              <a:gd name="gd68" fmla="?: gd63 10800000 0"/>
              <a:gd name="gd69" fmla="?: gd67 -5400000 5400000"/>
              <a:gd name="gd70" fmla="*/ gd63 -1 1"/>
              <a:gd name="gd71" fmla="*/ gd64 -1 1"/>
              <a:gd name="gd72" fmla="?: gd63 gd63 gd70"/>
              <a:gd name="gd73" fmla="?: gd64 gd64 gd71"/>
              <a:gd name="gd74" fmla="val 10800"/>
              <a:gd name="gd75" fmla="val gd3"/>
              <a:gd name="gd76" fmla="+- gd2 0 gd74"/>
              <a:gd name="gd77" fmla="+- 10800 0 gd75"/>
              <a:gd name="gd78" fmla="?: gd76 1 -1"/>
              <a:gd name="gd79" fmla="?: gd77 1 -1"/>
              <a:gd name="gd80" fmla="*/ gd78 gd79 1"/>
              <a:gd name="gd81" fmla="?: gd77 16200000 5400000"/>
              <a:gd name="gd82" fmla="?: gd80 5400000 -5400000"/>
              <a:gd name="gd83" fmla="*/ gd76 -1 1"/>
              <a:gd name="gd84" fmla="*/ gd77 -1 1"/>
              <a:gd name="gd85" fmla="?: gd76 gd76 gd83"/>
              <a:gd name="gd86" fmla="?: gd77 gd77 gd84"/>
              <a:gd name="gd87" fmla="val gd2"/>
              <a:gd name="gd88" fmla="val 10800"/>
              <a:gd name="gd89" fmla="+- 10800 0 gd87"/>
              <a:gd name="gd90" fmla="+- gd1 0 gd88"/>
              <a:gd name="gd91" fmla="?: gd89 1 -1"/>
              <a:gd name="gd92" fmla="?: gd90 1 -1"/>
              <a:gd name="gd93" fmla="*/ gd91 gd92 1"/>
              <a:gd name="gd94" fmla="?: gd89 10800000 0"/>
              <a:gd name="gd95" fmla="?: gd93 -5400000 5400000"/>
              <a:gd name="gd96" fmla="*/ gd89 -1 1"/>
              <a:gd name="gd97" fmla="*/ gd90 -1 1"/>
              <a:gd name="gd98" fmla="?: gd89 gd89 gd96"/>
              <a:gd name="gd99" fmla="?: gd90 gd90 gd97"/>
              <a:gd name="gd100" fmla="val 10800"/>
              <a:gd name="gd101" fmla="val gd1"/>
              <a:gd name="gd102" fmla="+- gd1 0 gd100"/>
              <a:gd name="gd103" fmla="+- 10800 0 gd101"/>
              <a:gd name="gd104" fmla="?: gd102 1 -1"/>
              <a:gd name="gd105" fmla="?: gd103 1 -1"/>
              <a:gd name="gd106" fmla="*/ gd104 gd105 1"/>
              <a:gd name="gd107" fmla="?: gd103 16200000 5400000"/>
              <a:gd name="gd108" fmla="?: gd106 5400000 -5400000"/>
              <a:gd name="gd109" fmla="*/ gd102 -1 1"/>
              <a:gd name="gd110" fmla="*/ gd103 -1 1"/>
              <a:gd name="gd111" fmla="?: gd102 gd102 gd109"/>
              <a:gd name="gd112" fmla="?: gd103 gd103 gd110"/>
              <a:gd name="gd113" fmla="val gd1"/>
              <a:gd name="gd114" fmla="val 10800"/>
              <a:gd name="gd115" fmla="*/ w 3163 21600"/>
              <a:gd name="gd116" fmla="*/ h 3163 21600"/>
              <a:gd name="gd117" fmla="*/ w 18437 21600"/>
              <a:gd name="gd118" fmla="*/ h 18437 21600"/>
              <a:gd name="gd119" fmla="*/ w adj0 21600"/>
              <a:gd name="gd120" fmla="*/ h 1 2"/>
            </a:gdLst>
            <a:ahLst>
              <a:ahXY gdRefX="adj0" minX="adj0" maxX="10800">
                <a:pos x="gd119" y="gd120"/>
              </a:ahXY>
            </a:ahLst>
            <a:cxnLst/>
            <a:rect l="gd115" t="gd116" r="gd117" b="gd118"/>
            <a:pathLst>
              <a:path w="21600" h="21600">
                <a:moveTo>
                  <a:pt x="gd7" y="gd8"/>
                </a:moveTo>
                <a:arcTo wR="gd18" hR="gd19" stAng="gd14" swAng="gd15"/>
                <a:arcTo wR="gd31" hR="gd32" stAng="gd27" swAng="gd28"/>
                <a:arcTo wR="gd44" hR="gd45" stAng="gd40" swAng="gd41"/>
                <a:arcTo wR="gd57" hR="gd58" stAng="gd53" swAng="gd54"/>
                <a:close/>
                <a:moveTo>
                  <a:pt x="gd61" y="gd62"/>
                </a:moveTo>
                <a:arcTo wR="gd72" hR="gd73" stAng="gd68" swAng="gd69"/>
                <a:arcTo wR="gd85" hR="gd86" stAng="gd81" swAng="gd82"/>
                <a:arcTo wR="gd98" hR="gd99" stAng="gd94" swAng="gd95"/>
                <a:arcTo wR="gd111" hR="gd112" stAng="gd107" swAng="gd108"/>
                <a:close/>
              </a:path>
              <a:path w="21600" h="21600"/>
            </a:pathLst>
          </a:custGeom>
          <a:solidFill>
            <a:srgbClr val="993300"/>
          </a:solidFill>
          <a:ln w="9524">
            <a:solidFill>
              <a:srgbClr val="993300"/>
            </a:solidFill>
            <a:round/>
            <a:headEnd/>
            <a:tailEnd/>
          </a:ln>
        </p:spPr>
        <p:txBody>
          <a:bodyPr wrap="none"/>
          <a:lstStyle/>
          <a:p>
            <a:pPr/>
            <a:endParaRPr sz="1400" dirty="false"/>
          </a:p>
        </p:txBody>
      </p:sp>
      <p:sp>
        <p:nvSpPr>
          <p:cNvPr id="235" name="Shape 2282"/>
          <p:cNvSpPr>
            <a:spLocks noGrp="true" noChangeShapeType="true"/>
          </p:cNvSpPr>
          <p:nvPr/>
        </p:nvSpPr>
        <p:spPr>
          <a:xfrm>
            <a:off x="7010400" y="3962400"/>
            <a:ext cx="152400" cy="152400"/>
          </a:xfrm>
          <a:custGeom>
            <a:avLst>
              <a:gd name="adj0" fmla="val 5400"/>
            </a:avLst>
            <a:gdLst>
              <a:gd name="gd0" fmla="val 65536"/>
              <a:gd name="gd1" fmla="val adj0"/>
              <a:gd name="gd2" fmla="+- 21600 0 adj0"/>
              <a:gd name="gd3" fmla="+- 21600 0 adj0"/>
              <a:gd name="gd4" fmla="*/ gd1 2929 10000"/>
              <a:gd name="gd5" fmla="+- 21600 0 gd4"/>
              <a:gd name="gd6" fmla="+- 21600 0 gd4"/>
              <a:gd name="gd7" fmla="val 0"/>
              <a:gd name="gd8" fmla="val 10800"/>
              <a:gd name="gd9" fmla="+- 10800 0 gd7"/>
              <a:gd name="gd10" fmla="+- 0 0 gd8"/>
              <a:gd name="gd11" fmla="?: gd9 1 -1"/>
              <a:gd name="gd12" fmla="?: gd10 1 -1"/>
              <a:gd name="gd13" fmla="*/ gd11 gd12 1"/>
              <a:gd name="gd14" fmla="?: gd9 10800000 0"/>
              <a:gd name="gd15" fmla="?: gd13 -5400000 5400000"/>
              <a:gd name="gd16" fmla="*/ gd9 -1 1"/>
              <a:gd name="gd17" fmla="*/ gd10 -1 1"/>
              <a:gd name="gd18" fmla="?: gd9 gd9 gd16"/>
              <a:gd name="gd19" fmla="?: gd10 gd10 gd17"/>
              <a:gd name="gd20" fmla="val 10800"/>
              <a:gd name="gd21" fmla="val 0"/>
              <a:gd name="gd22" fmla="+- 21600 0 gd20"/>
              <a:gd name="gd23" fmla="+- 10800 0 gd21"/>
              <a:gd name="gd24" fmla="?: gd22 1 -1"/>
              <a:gd name="gd25" fmla="?: gd23 1 -1"/>
              <a:gd name="gd26" fmla="*/ gd24 gd25 1"/>
              <a:gd name="gd27" fmla="?: gd23 16200000 5400000"/>
              <a:gd name="gd28" fmla="?: gd26 5400000 -5400000"/>
              <a:gd name="gd29" fmla="*/ gd22 -1 1"/>
              <a:gd name="gd30" fmla="*/ gd23 -1 1"/>
              <a:gd name="gd31" fmla="?: gd22 gd22 gd29"/>
              <a:gd name="gd32" fmla="?: gd23 gd23 gd30"/>
              <a:gd name="gd33" fmla="val 21600"/>
              <a:gd name="gd34" fmla="val 10800"/>
              <a:gd name="gd35" fmla="+- 10800 0 gd33"/>
              <a:gd name="gd36" fmla="+- 21600 0 gd34"/>
              <a:gd name="gd37" fmla="?: gd35 1 -1"/>
              <a:gd name="gd38" fmla="?: gd36 1 -1"/>
              <a:gd name="gd39" fmla="*/ gd37 gd38 1"/>
              <a:gd name="gd40" fmla="?: gd35 10800000 0"/>
              <a:gd name="gd41" fmla="?: gd39 -5400000 5400000"/>
              <a:gd name="gd42" fmla="*/ gd35 -1 1"/>
              <a:gd name="gd43" fmla="*/ gd36 -1 1"/>
              <a:gd name="gd44" fmla="?: gd35 gd35 gd42"/>
              <a:gd name="gd45" fmla="?: gd36 gd36 gd43"/>
              <a:gd name="gd46" fmla="val 10800"/>
              <a:gd name="gd47" fmla="val 21600"/>
              <a:gd name="gd48" fmla="+- 0 0 gd46"/>
              <a:gd name="gd49" fmla="+- 10800 0 gd47"/>
              <a:gd name="gd50" fmla="?: gd48 1 -1"/>
              <a:gd name="gd51" fmla="?: gd49 1 -1"/>
              <a:gd name="gd52" fmla="*/ gd50 gd51 1"/>
              <a:gd name="gd53" fmla="?: gd49 16200000 5400000"/>
              <a:gd name="gd54" fmla="?: gd52 5400000 -5400000"/>
              <a:gd name="gd55" fmla="*/ gd48 -1 1"/>
              <a:gd name="gd56" fmla="*/ gd49 -1 1"/>
              <a:gd name="gd57" fmla="?: gd48 gd48 gd55"/>
              <a:gd name="gd58" fmla="?: gd49 gd49 gd56"/>
              <a:gd name="gd59" fmla="val 0"/>
              <a:gd name="gd60" fmla="val 10800"/>
              <a:gd name="gd61" fmla="val gd1"/>
              <a:gd name="gd62" fmla="val 10800"/>
              <a:gd name="gd63" fmla="+- 10800 0 gd61"/>
              <a:gd name="gd64" fmla="+- gd3 0 gd62"/>
              <a:gd name="gd65" fmla="?: gd63 1 -1"/>
              <a:gd name="gd66" fmla="?: gd64 1 -1"/>
              <a:gd name="gd67" fmla="*/ gd65 gd66 1"/>
              <a:gd name="gd68" fmla="?: gd63 10800000 0"/>
              <a:gd name="gd69" fmla="?: gd67 -5400000 5400000"/>
              <a:gd name="gd70" fmla="*/ gd63 -1 1"/>
              <a:gd name="gd71" fmla="*/ gd64 -1 1"/>
              <a:gd name="gd72" fmla="?: gd63 gd63 gd70"/>
              <a:gd name="gd73" fmla="?: gd64 gd64 gd71"/>
              <a:gd name="gd74" fmla="val 10800"/>
              <a:gd name="gd75" fmla="val gd3"/>
              <a:gd name="gd76" fmla="+- gd2 0 gd74"/>
              <a:gd name="gd77" fmla="+- 10800 0 gd75"/>
              <a:gd name="gd78" fmla="?: gd76 1 -1"/>
              <a:gd name="gd79" fmla="?: gd77 1 -1"/>
              <a:gd name="gd80" fmla="*/ gd78 gd79 1"/>
              <a:gd name="gd81" fmla="?: gd77 16200000 5400000"/>
              <a:gd name="gd82" fmla="?: gd80 5400000 -5400000"/>
              <a:gd name="gd83" fmla="*/ gd76 -1 1"/>
              <a:gd name="gd84" fmla="*/ gd77 -1 1"/>
              <a:gd name="gd85" fmla="?: gd76 gd76 gd83"/>
              <a:gd name="gd86" fmla="?: gd77 gd77 gd84"/>
              <a:gd name="gd87" fmla="val gd2"/>
              <a:gd name="gd88" fmla="val 10800"/>
              <a:gd name="gd89" fmla="+- 10800 0 gd87"/>
              <a:gd name="gd90" fmla="+- gd1 0 gd88"/>
              <a:gd name="gd91" fmla="?: gd89 1 -1"/>
              <a:gd name="gd92" fmla="?: gd90 1 -1"/>
              <a:gd name="gd93" fmla="*/ gd91 gd92 1"/>
              <a:gd name="gd94" fmla="?: gd89 10800000 0"/>
              <a:gd name="gd95" fmla="?: gd93 -5400000 5400000"/>
              <a:gd name="gd96" fmla="*/ gd89 -1 1"/>
              <a:gd name="gd97" fmla="*/ gd90 -1 1"/>
              <a:gd name="gd98" fmla="?: gd89 gd89 gd96"/>
              <a:gd name="gd99" fmla="?: gd90 gd90 gd97"/>
              <a:gd name="gd100" fmla="val 10800"/>
              <a:gd name="gd101" fmla="val gd1"/>
              <a:gd name="gd102" fmla="+- gd1 0 gd100"/>
              <a:gd name="gd103" fmla="+- 10800 0 gd101"/>
              <a:gd name="gd104" fmla="?: gd102 1 -1"/>
              <a:gd name="gd105" fmla="?: gd103 1 -1"/>
              <a:gd name="gd106" fmla="*/ gd104 gd105 1"/>
              <a:gd name="gd107" fmla="?: gd103 16200000 5400000"/>
              <a:gd name="gd108" fmla="?: gd106 5400000 -5400000"/>
              <a:gd name="gd109" fmla="*/ gd102 -1 1"/>
              <a:gd name="gd110" fmla="*/ gd103 -1 1"/>
              <a:gd name="gd111" fmla="?: gd102 gd102 gd109"/>
              <a:gd name="gd112" fmla="?: gd103 gd103 gd110"/>
              <a:gd name="gd113" fmla="val gd1"/>
              <a:gd name="gd114" fmla="val 10800"/>
              <a:gd name="gd115" fmla="*/ w 3163 21600"/>
              <a:gd name="gd116" fmla="*/ h 3163 21600"/>
              <a:gd name="gd117" fmla="*/ w 18437 21600"/>
              <a:gd name="gd118" fmla="*/ h 18437 21600"/>
              <a:gd name="gd119" fmla="*/ w adj0 21600"/>
              <a:gd name="gd120" fmla="*/ h 1 2"/>
            </a:gdLst>
            <a:ahLst>
              <a:ahXY gdRefX="adj0" minX="adj0" maxX="10800">
                <a:pos x="gd119" y="gd120"/>
              </a:ahXY>
            </a:ahLst>
            <a:cxnLst/>
            <a:rect l="gd115" t="gd116" r="gd117" b="gd118"/>
            <a:pathLst>
              <a:path w="21600" h="21600">
                <a:moveTo>
                  <a:pt x="gd7" y="gd8"/>
                </a:moveTo>
                <a:arcTo wR="gd18" hR="gd19" stAng="gd14" swAng="gd15"/>
                <a:arcTo wR="gd31" hR="gd32" stAng="gd27" swAng="gd28"/>
                <a:arcTo wR="gd44" hR="gd45" stAng="gd40" swAng="gd41"/>
                <a:arcTo wR="gd57" hR="gd58" stAng="gd53" swAng="gd54"/>
                <a:close/>
                <a:moveTo>
                  <a:pt x="gd61" y="gd62"/>
                </a:moveTo>
                <a:arcTo wR="gd72" hR="gd73" stAng="gd68" swAng="gd69"/>
                <a:arcTo wR="gd85" hR="gd86" stAng="gd81" swAng="gd82"/>
                <a:arcTo wR="gd98" hR="gd99" stAng="gd94" swAng="gd95"/>
                <a:arcTo wR="gd111" hR="gd112" stAng="gd107" swAng="gd108"/>
                <a:close/>
              </a:path>
              <a:path w="21600" h="21600"/>
            </a:pathLst>
          </a:custGeom>
          <a:solidFill>
            <a:srgbClr val="993300"/>
          </a:solidFill>
          <a:ln w="9524">
            <a:solidFill>
              <a:srgbClr val="993300"/>
            </a:solidFill>
            <a:round/>
            <a:headEnd/>
            <a:tailEnd/>
          </a:ln>
        </p:spPr>
        <p:txBody>
          <a:bodyPr wrap="none"/>
          <a:lstStyle/>
          <a:p>
            <a:pPr/>
            <a:endParaRPr sz="1400" dirty="false"/>
          </a:p>
        </p:txBody>
      </p:sp>
      <p:sp>
        <p:nvSpPr>
          <p:cNvPr id="236" name="Shape 2283"/>
          <p:cNvSpPr>
            <a:spLocks noGrp="true" noChangeShapeType="true"/>
          </p:cNvSpPr>
          <p:nvPr/>
        </p:nvSpPr>
        <p:spPr>
          <a:xfrm>
            <a:off x="7391400" y="3962400"/>
            <a:ext cx="152400" cy="152400"/>
          </a:xfrm>
          <a:custGeom>
            <a:avLst>
              <a:gd name="adj0" fmla="val 5400"/>
            </a:avLst>
            <a:gdLst>
              <a:gd name="gd0" fmla="val 65536"/>
              <a:gd name="gd1" fmla="val adj0"/>
              <a:gd name="gd2" fmla="+- 21600 0 adj0"/>
              <a:gd name="gd3" fmla="+- 21600 0 adj0"/>
              <a:gd name="gd4" fmla="*/ gd1 2929 10000"/>
              <a:gd name="gd5" fmla="+- 21600 0 gd4"/>
              <a:gd name="gd6" fmla="+- 21600 0 gd4"/>
              <a:gd name="gd7" fmla="val 0"/>
              <a:gd name="gd8" fmla="val 10800"/>
              <a:gd name="gd9" fmla="+- 10800 0 gd7"/>
              <a:gd name="gd10" fmla="+- 0 0 gd8"/>
              <a:gd name="gd11" fmla="?: gd9 1 -1"/>
              <a:gd name="gd12" fmla="?: gd10 1 -1"/>
              <a:gd name="gd13" fmla="*/ gd11 gd12 1"/>
              <a:gd name="gd14" fmla="?: gd9 10800000 0"/>
              <a:gd name="gd15" fmla="?: gd13 -5400000 5400000"/>
              <a:gd name="gd16" fmla="*/ gd9 -1 1"/>
              <a:gd name="gd17" fmla="*/ gd10 -1 1"/>
              <a:gd name="gd18" fmla="?: gd9 gd9 gd16"/>
              <a:gd name="gd19" fmla="?: gd10 gd10 gd17"/>
              <a:gd name="gd20" fmla="val 10800"/>
              <a:gd name="gd21" fmla="val 0"/>
              <a:gd name="gd22" fmla="+- 21600 0 gd20"/>
              <a:gd name="gd23" fmla="+- 10800 0 gd21"/>
              <a:gd name="gd24" fmla="?: gd22 1 -1"/>
              <a:gd name="gd25" fmla="?: gd23 1 -1"/>
              <a:gd name="gd26" fmla="*/ gd24 gd25 1"/>
              <a:gd name="gd27" fmla="?: gd23 16200000 5400000"/>
              <a:gd name="gd28" fmla="?: gd26 5400000 -5400000"/>
              <a:gd name="gd29" fmla="*/ gd22 -1 1"/>
              <a:gd name="gd30" fmla="*/ gd23 -1 1"/>
              <a:gd name="gd31" fmla="?: gd22 gd22 gd29"/>
              <a:gd name="gd32" fmla="?: gd23 gd23 gd30"/>
              <a:gd name="gd33" fmla="val 21600"/>
              <a:gd name="gd34" fmla="val 10800"/>
              <a:gd name="gd35" fmla="+- 10800 0 gd33"/>
              <a:gd name="gd36" fmla="+- 21600 0 gd34"/>
              <a:gd name="gd37" fmla="?: gd35 1 -1"/>
              <a:gd name="gd38" fmla="?: gd36 1 -1"/>
              <a:gd name="gd39" fmla="*/ gd37 gd38 1"/>
              <a:gd name="gd40" fmla="?: gd35 10800000 0"/>
              <a:gd name="gd41" fmla="?: gd39 -5400000 5400000"/>
              <a:gd name="gd42" fmla="*/ gd35 -1 1"/>
              <a:gd name="gd43" fmla="*/ gd36 -1 1"/>
              <a:gd name="gd44" fmla="?: gd35 gd35 gd42"/>
              <a:gd name="gd45" fmla="?: gd36 gd36 gd43"/>
              <a:gd name="gd46" fmla="val 10800"/>
              <a:gd name="gd47" fmla="val 21600"/>
              <a:gd name="gd48" fmla="+- 0 0 gd46"/>
              <a:gd name="gd49" fmla="+- 10800 0 gd47"/>
              <a:gd name="gd50" fmla="?: gd48 1 -1"/>
              <a:gd name="gd51" fmla="?: gd49 1 -1"/>
              <a:gd name="gd52" fmla="*/ gd50 gd51 1"/>
              <a:gd name="gd53" fmla="?: gd49 16200000 5400000"/>
              <a:gd name="gd54" fmla="?: gd52 5400000 -5400000"/>
              <a:gd name="gd55" fmla="*/ gd48 -1 1"/>
              <a:gd name="gd56" fmla="*/ gd49 -1 1"/>
              <a:gd name="gd57" fmla="?: gd48 gd48 gd55"/>
              <a:gd name="gd58" fmla="?: gd49 gd49 gd56"/>
              <a:gd name="gd59" fmla="val 0"/>
              <a:gd name="gd60" fmla="val 10800"/>
              <a:gd name="gd61" fmla="val gd1"/>
              <a:gd name="gd62" fmla="val 10800"/>
              <a:gd name="gd63" fmla="+- 10800 0 gd61"/>
              <a:gd name="gd64" fmla="+- gd3 0 gd62"/>
              <a:gd name="gd65" fmla="?: gd63 1 -1"/>
              <a:gd name="gd66" fmla="?: gd64 1 -1"/>
              <a:gd name="gd67" fmla="*/ gd65 gd66 1"/>
              <a:gd name="gd68" fmla="?: gd63 10800000 0"/>
              <a:gd name="gd69" fmla="?: gd67 -5400000 5400000"/>
              <a:gd name="gd70" fmla="*/ gd63 -1 1"/>
              <a:gd name="gd71" fmla="*/ gd64 -1 1"/>
              <a:gd name="gd72" fmla="?: gd63 gd63 gd70"/>
              <a:gd name="gd73" fmla="?: gd64 gd64 gd71"/>
              <a:gd name="gd74" fmla="val 10800"/>
              <a:gd name="gd75" fmla="val gd3"/>
              <a:gd name="gd76" fmla="+- gd2 0 gd74"/>
              <a:gd name="gd77" fmla="+- 10800 0 gd75"/>
              <a:gd name="gd78" fmla="?: gd76 1 -1"/>
              <a:gd name="gd79" fmla="?: gd77 1 -1"/>
              <a:gd name="gd80" fmla="*/ gd78 gd79 1"/>
              <a:gd name="gd81" fmla="?: gd77 16200000 5400000"/>
              <a:gd name="gd82" fmla="?: gd80 5400000 -5400000"/>
              <a:gd name="gd83" fmla="*/ gd76 -1 1"/>
              <a:gd name="gd84" fmla="*/ gd77 -1 1"/>
              <a:gd name="gd85" fmla="?: gd76 gd76 gd83"/>
              <a:gd name="gd86" fmla="?: gd77 gd77 gd84"/>
              <a:gd name="gd87" fmla="val gd2"/>
              <a:gd name="gd88" fmla="val 10800"/>
              <a:gd name="gd89" fmla="+- 10800 0 gd87"/>
              <a:gd name="gd90" fmla="+- gd1 0 gd88"/>
              <a:gd name="gd91" fmla="?: gd89 1 -1"/>
              <a:gd name="gd92" fmla="?: gd90 1 -1"/>
              <a:gd name="gd93" fmla="*/ gd91 gd92 1"/>
              <a:gd name="gd94" fmla="?: gd89 10800000 0"/>
              <a:gd name="gd95" fmla="?: gd93 -5400000 5400000"/>
              <a:gd name="gd96" fmla="*/ gd89 -1 1"/>
              <a:gd name="gd97" fmla="*/ gd90 -1 1"/>
              <a:gd name="gd98" fmla="?: gd89 gd89 gd96"/>
              <a:gd name="gd99" fmla="?: gd90 gd90 gd97"/>
              <a:gd name="gd100" fmla="val 10800"/>
              <a:gd name="gd101" fmla="val gd1"/>
              <a:gd name="gd102" fmla="+- gd1 0 gd100"/>
              <a:gd name="gd103" fmla="+- 10800 0 gd101"/>
              <a:gd name="gd104" fmla="?: gd102 1 -1"/>
              <a:gd name="gd105" fmla="?: gd103 1 -1"/>
              <a:gd name="gd106" fmla="*/ gd104 gd105 1"/>
              <a:gd name="gd107" fmla="?: gd103 16200000 5400000"/>
              <a:gd name="gd108" fmla="?: gd106 5400000 -5400000"/>
              <a:gd name="gd109" fmla="*/ gd102 -1 1"/>
              <a:gd name="gd110" fmla="*/ gd103 -1 1"/>
              <a:gd name="gd111" fmla="?: gd102 gd102 gd109"/>
              <a:gd name="gd112" fmla="?: gd103 gd103 gd110"/>
              <a:gd name="gd113" fmla="val gd1"/>
              <a:gd name="gd114" fmla="val 10800"/>
              <a:gd name="gd115" fmla="*/ w 3163 21600"/>
              <a:gd name="gd116" fmla="*/ h 3163 21600"/>
              <a:gd name="gd117" fmla="*/ w 18437 21600"/>
              <a:gd name="gd118" fmla="*/ h 18437 21600"/>
              <a:gd name="gd119" fmla="*/ w adj0 21600"/>
              <a:gd name="gd120" fmla="*/ h 1 2"/>
            </a:gdLst>
            <a:ahLst>
              <a:ahXY gdRefX="adj0" minX="adj0" maxX="10800">
                <a:pos x="gd119" y="gd120"/>
              </a:ahXY>
            </a:ahLst>
            <a:cxnLst/>
            <a:rect l="gd115" t="gd116" r="gd117" b="gd118"/>
            <a:pathLst>
              <a:path w="21600" h="21600">
                <a:moveTo>
                  <a:pt x="gd7" y="gd8"/>
                </a:moveTo>
                <a:arcTo wR="gd18" hR="gd19" stAng="gd14" swAng="gd15"/>
                <a:arcTo wR="gd31" hR="gd32" stAng="gd27" swAng="gd28"/>
                <a:arcTo wR="gd44" hR="gd45" stAng="gd40" swAng="gd41"/>
                <a:arcTo wR="gd57" hR="gd58" stAng="gd53" swAng="gd54"/>
                <a:close/>
                <a:moveTo>
                  <a:pt x="gd61" y="gd62"/>
                </a:moveTo>
                <a:arcTo wR="gd72" hR="gd73" stAng="gd68" swAng="gd69"/>
                <a:arcTo wR="gd85" hR="gd86" stAng="gd81" swAng="gd82"/>
                <a:arcTo wR="gd98" hR="gd99" stAng="gd94" swAng="gd95"/>
                <a:arcTo wR="gd111" hR="gd112" stAng="gd107" swAng="gd108"/>
                <a:close/>
              </a:path>
              <a:path w="21600" h="21600"/>
            </a:pathLst>
          </a:custGeom>
          <a:solidFill>
            <a:srgbClr val="993300"/>
          </a:solidFill>
          <a:ln w="9524">
            <a:solidFill>
              <a:srgbClr val="993300"/>
            </a:solidFill>
            <a:round/>
            <a:headEnd/>
            <a:tailEnd/>
          </a:ln>
        </p:spPr>
        <p:txBody>
          <a:bodyPr wrap="none"/>
          <a:lstStyle/>
          <a:p>
            <a:pPr/>
            <a:endParaRPr sz="1400" dirty="false"/>
          </a:p>
        </p:txBody>
      </p:sp>
      <p:sp>
        <p:nvSpPr>
          <p:cNvPr id="237" name="Shape 2284"/>
          <p:cNvSpPr>
            <a:spLocks noGrp="true" noChangeShapeType="true"/>
          </p:cNvSpPr>
          <p:nvPr/>
        </p:nvSpPr>
        <p:spPr>
          <a:xfrm>
            <a:off x="4648200" y="4343400"/>
            <a:ext cx="152400" cy="0"/>
          </a:xfrm>
          <a:prstGeom prst="line">
            <a:avLst/>
          </a:prstGeom>
          <a:noFill/>
          <a:ln w="31750">
            <a:solidFill>
              <a:srgbClr val="993300"/>
            </a:solidFill>
            <a:round/>
            <a:headEnd/>
            <a:tailEnd/>
          </a:ln>
        </p:spPr>
        <p:txBody>
          <a:bodyPr wrap="none"/>
          <a:lstStyle/>
          <a:p>
            <a:pPr/>
            <a:endParaRPr sz="1400" dirty="false"/>
          </a:p>
        </p:txBody>
      </p:sp>
      <p:sp>
        <p:nvSpPr>
          <p:cNvPr id="238" name="Shape 2285"/>
          <p:cNvSpPr>
            <a:spLocks noGrp="true" noChangeShapeType="true"/>
          </p:cNvSpPr>
          <p:nvPr/>
        </p:nvSpPr>
        <p:spPr>
          <a:xfrm>
            <a:off x="4648200" y="3657600"/>
            <a:ext cx="0" cy="685800"/>
          </a:xfrm>
          <a:prstGeom prst="line">
            <a:avLst/>
          </a:prstGeom>
          <a:noFill/>
          <a:ln w="31750">
            <a:solidFill>
              <a:srgbClr val="993300"/>
            </a:solidFill>
            <a:round/>
            <a:headEnd/>
            <a:tailEnd/>
          </a:ln>
        </p:spPr>
        <p:txBody>
          <a:bodyPr wrap="none"/>
          <a:lstStyle/>
          <a:p>
            <a:pPr/>
            <a:endParaRPr sz="1400" dirty="false"/>
          </a:p>
        </p:txBody>
      </p:sp>
      <p:sp>
        <p:nvSpPr>
          <p:cNvPr id="239" name="Shape 2286"/>
          <p:cNvSpPr>
            <a:spLocks noGrp="true" noChangeShapeType="true"/>
          </p:cNvSpPr>
          <p:nvPr/>
        </p:nvSpPr>
        <p:spPr>
          <a:xfrm>
            <a:off x="4648200" y="3657600"/>
            <a:ext cx="990600" cy="0"/>
          </a:xfrm>
          <a:prstGeom prst="line">
            <a:avLst/>
          </a:prstGeom>
          <a:noFill/>
          <a:ln w="31750">
            <a:solidFill>
              <a:srgbClr val="993300"/>
            </a:solidFill>
            <a:round/>
            <a:headEnd/>
            <a:tailEnd/>
          </a:ln>
        </p:spPr>
        <p:txBody>
          <a:bodyPr wrap="none"/>
          <a:lstStyle/>
          <a:p>
            <a:pPr/>
            <a:endParaRPr sz="1400" dirty="false"/>
          </a:p>
        </p:txBody>
      </p:sp>
      <p:sp>
        <p:nvSpPr>
          <p:cNvPr id="240" name="Shape 2287"/>
          <p:cNvSpPr>
            <a:spLocks noGrp="true" noChangeShapeType="true"/>
          </p:cNvSpPr>
          <p:nvPr/>
        </p:nvSpPr>
        <p:spPr>
          <a:xfrm>
            <a:off x="7848600" y="3657600"/>
            <a:ext cx="0" cy="914400"/>
          </a:xfrm>
          <a:prstGeom prst="line">
            <a:avLst/>
          </a:prstGeom>
          <a:noFill/>
          <a:ln w="31750">
            <a:solidFill>
              <a:srgbClr val="993300"/>
            </a:solidFill>
            <a:round/>
            <a:headEnd/>
            <a:tailEnd/>
          </a:ln>
        </p:spPr>
        <p:txBody>
          <a:bodyPr wrap="none"/>
          <a:lstStyle/>
          <a:p>
            <a:pPr/>
            <a:endParaRPr sz="1400" dirty="false"/>
          </a:p>
        </p:txBody>
      </p:sp>
      <p:sp>
        <p:nvSpPr>
          <p:cNvPr id="241" name="Shape 2288"/>
          <p:cNvSpPr>
            <a:spLocks noGrp="true" noChangeShapeType="true"/>
          </p:cNvSpPr>
          <p:nvPr/>
        </p:nvSpPr>
        <p:spPr>
          <a:xfrm flipH="true">
            <a:off x="7543800" y="4572000"/>
            <a:ext cx="304800" cy="0"/>
          </a:xfrm>
          <a:prstGeom prst="line">
            <a:avLst/>
          </a:prstGeom>
          <a:noFill/>
          <a:ln w="31750">
            <a:solidFill>
              <a:srgbClr val="993300"/>
            </a:solidFill>
            <a:round/>
            <a:headEnd/>
            <a:tailEnd/>
          </a:ln>
        </p:spPr>
        <p:txBody>
          <a:bodyPr wrap="none"/>
          <a:lstStyle/>
          <a:p>
            <a:pPr/>
            <a:endParaRPr sz="1400" dirty="false"/>
          </a:p>
        </p:txBody>
      </p:sp>
      <p:sp>
        <p:nvSpPr>
          <p:cNvPr id="242" name="Shape 2289"/>
          <p:cNvSpPr>
            <a:spLocks noGrp="true" noChangeShapeType="true"/>
          </p:cNvSpPr>
          <p:nvPr/>
        </p:nvSpPr>
        <p:spPr>
          <a:xfrm flipH="true">
            <a:off x="7543800" y="4038600"/>
            <a:ext cx="304800" cy="0"/>
          </a:xfrm>
          <a:prstGeom prst="line">
            <a:avLst/>
          </a:prstGeom>
          <a:noFill/>
          <a:ln w="31750">
            <a:solidFill>
              <a:srgbClr val="993300"/>
            </a:solidFill>
            <a:round/>
            <a:headEnd/>
            <a:tailEnd/>
          </a:ln>
        </p:spPr>
        <p:txBody>
          <a:bodyPr wrap="none"/>
          <a:lstStyle/>
          <a:p>
            <a:pPr/>
            <a:endParaRPr sz="1400" dirty="false"/>
          </a:p>
        </p:txBody>
      </p:sp>
      <p:sp>
        <p:nvSpPr>
          <p:cNvPr id="243" name="Shape 2290"/>
          <p:cNvSpPr>
            <a:spLocks noGrp="true" noChangeShapeType="true"/>
          </p:cNvSpPr>
          <p:nvPr/>
        </p:nvSpPr>
        <p:spPr>
          <a:xfrm flipH="true">
            <a:off x="6858000" y="4572000"/>
            <a:ext cx="152400" cy="0"/>
          </a:xfrm>
          <a:prstGeom prst="line">
            <a:avLst/>
          </a:prstGeom>
          <a:noFill/>
          <a:ln w="31750">
            <a:solidFill>
              <a:srgbClr val="993300"/>
            </a:solidFill>
            <a:round/>
            <a:headEnd/>
            <a:tailEnd/>
          </a:ln>
        </p:spPr>
        <p:txBody>
          <a:bodyPr wrap="none"/>
          <a:lstStyle/>
          <a:p>
            <a:pPr/>
            <a:endParaRPr sz="1400" dirty="false"/>
          </a:p>
        </p:txBody>
      </p:sp>
      <p:sp>
        <p:nvSpPr>
          <p:cNvPr id="244" name="Shape 2291"/>
          <p:cNvSpPr>
            <a:spLocks noGrp="true" noChangeShapeType="true"/>
          </p:cNvSpPr>
          <p:nvPr/>
        </p:nvSpPr>
        <p:spPr>
          <a:xfrm flipH="true">
            <a:off x="6858000" y="4038600"/>
            <a:ext cx="152400" cy="0"/>
          </a:xfrm>
          <a:prstGeom prst="line">
            <a:avLst/>
          </a:prstGeom>
          <a:noFill/>
          <a:ln w="31750">
            <a:solidFill>
              <a:srgbClr val="993300"/>
            </a:solidFill>
            <a:round/>
            <a:headEnd/>
            <a:tailEnd/>
          </a:ln>
        </p:spPr>
        <p:txBody>
          <a:bodyPr wrap="none"/>
          <a:lstStyle/>
          <a:p>
            <a:pPr/>
            <a:endParaRPr sz="1400" dirty="false"/>
          </a:p>
        </p:txBody>
      </p:sp>
      <p:sp>
        <p:nvSpPr>
          <p:cNvPr id="245" name="Shape 2292"/>
          <p:cNvSpPr>
            <a:spLocks noGrp="true" noChangeShapeType="true"/>
          </p:cNvSpPr>
          <p:nvPr/>
        </p:nvSpPr>
        <p:spPr>
          <a:xfrm>
            <a:off x="6781800" y="3657600"/>
            <a:ext cx="1066800" cy="0"/>
          </a:xfrm>
          <a:prstGeom prst="line">
            <a:avLst/>
          </a:prstGeom>
          <a:noFill/>
          <a:ln w="31750">
            <a:solidFill>
              <a:srgbClr val="993300"/>
            </a:solidFill>
            <a:round/>
            <a:headEnd/>
            <a:tailEnd/>
          </a:ln>
        </p:spPr>
        <p:txBody>
          <a:bodyPr wrap="none"/>
          <a:lstStyle/>
          <a:p>
            <a:pPr/>
            <a:endParaRPr sz="1400" dirty="false"/>
          </a:p>
        </p:txBody>
      </p:sp>
      <p:sp>
        <p:nvSpPr>
          <p:cNvPr id="246" name="Shape 2293"/>
          <p:cNvSpPr>
            <a:spLocks noGrp="true" noChangeShapeType="true"/>
          </p:cNvSpPr>
          <p:nvPr/>
        </p:nvSpPr>
        <p:spPr>
          <a:xfrm flipV="true">
            <a:off x="7315200" y="3733800"/>
            <a:ext cx="0" cy="152400"/>
          </a:xfrm>
          <a:prstGeom prst="line">
            <a:avLst/>
          </a:prstGeom>
          <a:noFill/>
          <a:ln w="50800">
            <a:solidFill>
              <a:srgbClr val="993300"/>
            </a:solidFill>
            <a:round/>
            <a:headEnd/>
            <a:tailEnd/>
          </a:ln>
        </p:spPr>
        <p:txBody>
          <a:bodyPr wrap="none"/>
          <a:lstStyle/>
          <a:p>
            <a:pPr/>
            <a:endParaRPr sz="1400" dirty="false"/>
          </a:p>
        </p:txBody>
      </p:sp>
      <p:sp>
        <p:nvSpPr>
          <p:cNvPr id="247" name="Shape 2294"/>
          <p:cNvSpPr>
            <a:spLocks noGrp="true" noChangeShapeType="true"/>
          </p:cNvSpPr>
          <p:nvPr/>
        </p:nvSpPr>
        <p:spPr>
          <a:xfrm>
            <a:off x="4876800" y="4191000"/>
            <a:ext cx="457200" cy="0"/>
          </a:xfrm>
          <a:prstGeom prst="line">
            <a:avLst/>
          </a:prstGeom>
          <a:noFill/>
          <a:ln w="50800">
            <a:solidFill>
              <a:srgbClr val="993300"/>
            </a:solidFill>
            <a:round/>
            <a:headEnd/>
            <a:tailEnd/>
          </a:ln>
        </p:spPr>
        <p:txBody>
          <a:bodyPr wrap="none"/>
          <a:lstStyle/>
          <a:p>
            <a:pPr/>
            <a:endParaRPr sz="1400" dirty="false"/>
          </a:p>
        </p:txBody>
      </p:sp>
      <p:sp>
        <p:nvSpPr>
          <p:cNvPr id="248" name="Shape 2295"/>
          <p:cNvSpPr>
            <a:spLocks noGrp="true" noChangeShapeType="true"/>
          </p:cNvSpPr>
          <p:nvPr/>
        </p:nvSpPr>
        <p:spPr>
          <a:xfrm>
            <a:off x="7086600" y="4419600"/>
            <a:ext cx="457200" cy="0"/>
          </a:xfrm>
          <a:prstGeom prst="line">
            <a:avLst/>
          </a:prstGeom>
          <a:noFill/>
          <a:ln w="50800">
            <a:solidFill>
              <a:srgbClr val="993300"/>
            </a:solidFill>
            <a:round/>
            <a:headEnd/>
            <a:tailEnd/>
          </a:ln>
        </p:spPr>
        <p:txBody>
          <a:bodyPr wrap="none"/>
          <a:lstStyle/>
          <a:p>
            <a:pPr/>
            <a:endParaRPr sz="1400" dirty="false"/>
          </a:p>
        </p:txBody>
      </p:sp>
      <p:sp>
        <p:nvSpPr>
          <p:cNvPr id="249" name="Shape 2296"/>
          <p:cNvSpPr>
            <a:spLocks noGrp="true" noChangeShapeType="true"/>
          </p:cNvSpPr>
          <p:nvPr/>
        </p:nvSpPr>
        <p:spPr>
          <a:xfrm>
            <a:off x="7086600" y="3886200"/>
            <a:ext cx="457200" cy="0"/>
          </a:xfrm>
          <a:prstGeom prst="line">
            <a:avLst/>
          </a:prstGeom>
          <a:noFill/>
          <a:ln w="50800">
            <a:solidFill>
              <a:srgbClr val="993300"/>
            </a:solidFill>
            <a:round/>
            <a:headEnd/>
            <a:tailEnd/>
          </a:ln>
        </p:spPr>
        <p:txBody>
          <a:bodyPr wrap="none"/>
          <a:lstStyle/>
          <a:p>
            <a:pPr/>
            <a:endParaRPr sz="1400" dirty="false"/>
          </a:p>
        </p:txBody>
      </p:sp>
      <p:sp>
        <p:nvSpPr>
          <p:cNvPr id="250" name="Shape 2297"/>
          <p:cNvSpPr>
            <a:spLocks noGrp="true" noChangeShapeType="true"/>
          </p:cNvSpPr>
          <p:nvPr/>
        </p:nvSpPr>
        <p:spPr>
          <a:xfrm flipV="true">
            <a:off x="5105400" y="4038600"/>
            <a:ext cx="0" cy="152400"/>
          </a:xfrm>
          <a:prstGeom prst="line">
            <a:avLst/>
          </a:prstGeom>
          <a:noFill/>
          <a:ln w="50800">
            <a:solidFill>
              <a:srgbClr val="993300"/>
            </a:solidFill>
            <a:round/>
            <a:headEnd/>
            <a:tailEnd/>
          </a:ln>
        </p:spPr>
        <p:txBody>
          <a:bodyPr wrap="none"/>
          <a:lstStyle/>
          <a:p>
            <a:pPr/>
            <a:endParaRPr sz="1400" dirty="false"/>
          </a:p>
        </p:txBody>
      </p:sp>
      <p:sp>
        <p:nvSpPr>
          <p:cNvPr id="251" name="Shape 2298"/>
          <p:cNvSpPr>
            <a:spLocks noGrp="true" noChangeShapeType="true"/>
          </p:cNvSpPr>
          <p:nvPr/>
        </p:nvSpPr>
        <p:spPr>
          <a:xfrm flipV="true">
            <a:off x="7315200" y="4267200"/>
            <a:ext cx="0" cy="152400"/>
          </a:xfrm>
          <a:prstGeom prst="line">
            <a:avLst/>
          </a:prstGeom>
          <a:noFill/>
          <a:ln w="50800">
            <a:solidFill>
              <a:srgbClr val="993300"/>
            </a:solidFill>
            <a:round/>
            <a:headEnd/>
            <a:tailEnd/>
          </a:ln>
        </p:spPr>
        <p:txBody>
          <a:bodyPr wrap="none"/>
          <a:lstStyle/>
          <a:p>
            <a:pPr/>
            <a:endParaRPr sz="1400" dirty="false"/>
          </a:p>
        </p:txBody>
      </p:sp>
      <p:sp>
        <p:nvSpPr>
          <p:cNvPr id="252" name="Shape 2299"/>
          <p:cNvSpPr>
            <a:spLocks noGrp="true" noChangeShapeType="true"/>
          </p:cNvSpPr>
          <p:nvPr/>
        </p:nvSpPr>
        <p:spPr>
          <a:xfrm>
            <a:off x="4876800" y="2743200"/>
            <a:ext cx="914400" cy="366712"/>
          </a:xfrm>
          <a:prstGeom prst="rect">
            <a:avLst/>
          </a:prstGeom>
          <a:noFill/>
        </p:spPr>
        <p:txBody>
          <a:bodyPr lIns="91440" tIns="45720" rIns="91440" bIns="45720">
            <a:spAutoFit/>
          </a:bodyPr>
          <a:lstStyle/>
          <a:p>
            <a:pPr lvl="0">
              <a:spcBef>
                <a:spcPct val="50000"/>
              </a:spcBef>
            </a:pPr>
            <a:r>
              <a:rPr lang="en-US" sz="1800" b="true" i="false" u="none"/>
              <a:t>JKM</a:t>
            </a:r>
            <a:endParaRPr/>
          </a:p>
        </p:txBody>
      </p:sp>
      <p:sp>
        <p:nvSpPr>
          <p:cNvPr id="253" name="Shape 2300"/>
          <p:cNvSpPr>
            <a:spLocks noGrp="true" noChangeShapeType="true"/>
          </p:cNvSpPr>
          <p:nvPr/>
        </p:nvSpPr>
        <p:spPr>
          <a:xfrm>
            <a:off x="7239000" y="4876800"/>
            <a:ext cx="914400" cy="366712"/>
          </a:xfrm>
          <a:prstGeom prst="rect">
            <a:avLst/>
          </a:prstGeom>
          <a:noFill/>
        </p:spPr>
        <p:txBody>
          <a:bodyPr lIns="91440" tIns="45720" rIns="91440" bIns="45720">
            <a:spAutoFit/>
          </a:bodyPr>
          <a:lstStyle/>
          <a:p>
            <a:pPr lvl="0">
              <a:spcBef>
                <a:spcPct val="50000"/>
              </a:spcBef>
            </a:pPr>
            <a:r>
              <a:rPr lang="en-US" sz="1800" b="true" i="false" u="none"/>
              <a:t>JKM</a:t>
            </a:r>
            <a:endParaRPr/>
          </a:p>
        </p:txBody>
      </p:sp>
      <p:sp>
        <p:nvSpPr>
          <p:cNvPr id="254" name="Shape 2301"/>
          <p:cNvSpPr>
            <a:spLocks noGrp="true" noChangeShapeType="true"/>
          </p:cNvSpPr>
          <p:nvPr/>
        </p:nvSpPr>
        <p:spPr>
          <a:xfrm>
            <a:off x="4800600" y="4876800"/>
            <a:ext cx="914400" cy="366712"/>
          </a:xfrm>
          <a:prstGeom prst="rect">
            <a:avLst/>
          </a:prstGeom>
          <a:noFill/>
        </p:spPr>
        <p:txBody>
          <a:bodyPr lIns="91440" tIns="45720" rIns="91440" bIns="45720">
            <a:spAutoFit/>
          </a:bodyPr>
          <a:lstStyle/>
          <a:p>
            <a:pPr lvl="0">
              <a:spcBef>
                <a:spcPct val="50000"/>
              </a:spcBef>
            </a:pPr>
            <a:r>
              <a:rPr lang="en-US" sz="1800" b="true" i="false" u="none"/>
              <a:t>JGM</a:t>
            </a:r>
            <a:endParaRPr/>
          </a:p>
        </p:txBody>
      </p:sp>
      <p:sp>
        <p:nvSpPr>
          <p:cNvPr id="255" name="Shape 2302"/>
          <p:cNvSpPr>
            <a:spLocks noGrp="true" noChangeShapeType="true"/>
          </p:cNvSpPr>
          <p:nvPr/>
        </p:nvSpPr>
        <p:spPr>
          <a:xfrm>
            <a:off x="7086600" y="2819400"/>
            <a:ext cx="914400" cy="366712"/>
          </a:xfrm>
          <a:prstGeom prst="rect">
            <a:avLst/>
          </a:prstGeom>
          <a:noFill/>
        </p:spPr>
        <p:txBody>
          <a:bodyPr lIns="91440" tIns="45720" rIns="91440" bIns="45720">
            <a:spAutoFit/>
          </a:bodyPr>
          <a:lstStyle/>
          <a:p>
            <a:pPr lvl="0">
              <a:spcBef>
                <a:spcPct val="50000"/>
              </a:spcBef>
            </a:pPr>
            <a:r>
              <a:rPr lang="en-US" sz="1800" b="true" i="false" u="none"/>
              <a:t>JGM</a:t>
            </a:r>
            <a:endParaRPr/>
          </a:p>
        </p:txBody>
      </p:sp>
      <p:sp>
        <p:nvSpPr>
          <p:cNvPr id="256" name="Shape 2303"/>
          <p:cNvSpPr>
            <a:spLocks noGrp="true" noChangeShapeType="true"/>
          </p:cNvSpPr>
          <p:nvPr/>
        </p:nvSpPr>
        <p:spPr>
          <a:xfrm>
            <a:off x="5867400" y="1981200"/>
            <a:ext cx="914400" cy="366712"/>
          </a:xfrm>
          <a:prstGeom prst="rect">
            <a:avLst/>
          </a:prstGeom>
          <a:noFill/>
        </p:spPr>
        <p:txBody>
          <a:bodyPr lIns="91440" tIns="45720" rIns="91440" bIns="45720">
            <a:spAutoFit/>
          </a:bodyPr>
          <a:lstStyle/>
          <a:p>
            <a:pPr lvl="0">
              <a:spcBef>
                <a:spcPct val="50000"/>
              </a:spcBef>
            </a:pPr>
            <a:r>
              <a:rPr lang="en-US" sz="1800" b="true" i="false" u="none"/>
              <a:t>MDQ</a:t>
            </a:r>
            <a:endParaRPr/>
          </a:p>
        </p:txBody>
      </p:sp>
      <p:sp>
        <p:nvSpPr>
          <p:cNvPr id="257" name="Shape 2304"/>
          <p:cNvSpPr>
            <a:spLocks noGrp="true" noChangeShapeType="true"/>
          </p:cNvSpPr>
          <p:nvPr/>
        </p:nvSpPr>
        <p:spPr>
          <a:xfrm>
            <a:off x="2057400" y="2819400"/>
            <a:ext cx="914400" cy="366712"/>
          </a:xfrm>
          <a:prstGeom prst="rect">
            <a:avLst/>
          </a:prstGeom>
          <a:noFill/>
        </p:spPr>
        <p:txBody>
          <a:bodyPr lIns="91440" tIns="45720" rIns="91440" bIns="45720">
            <a:spAutoFit/>
          </a:bodyPr>
          <a:lstStyle/>
          <a:p>
            <a:pPr lvl="0">
              <a:spcBef>
                <a:spcPct val="50000"/>
              </a:spcBef>
            </a:pPr>
            <a:r>
              <a:rPr lang="en-US" sz="1800" b="true" i="false" u="none"/>
              <a:t>RMD</a:t>
            </a:r>
            <a:endParaRPr/>
          </a:p>
        </p:txBody>
      </p:sp>
      <p:sp>
        <p:nvSpPr>
          <p:cNvPr id="258" name="Shape 2305"/>
          <p:cNvSpPr>
            <a:spLocks noGrp="true" noChangeShapeType="true"/>
          </p:cNvSpPr>
          <p:nvPr/>
        </p:nvSpPr>
        <p:spPr>
          <a:xfrm>
            <a:off x="4800600" y="4343400"/>
            <a:ext cx="914400" cy="366712"/>
          </a:xfrm>
          <a:prstGeom prst="rect">
            <a:avLst/>
          </a:prstGeom>
          <a:noFill/>
        </p:spPr>
        <p:txBody>
          <a:bodyPr lIns="91440" tIns="45720" rIns="91440" bIns="45720">
            <a:spAutoFit/>
          </a:bodyPr>
          <a:lstStyle/>
          <a:p>
            <a:pPr lvl="0">
              <a:spcBef>
                <a:spcPct val="50000"/>
              </a:spcBef>
            </a:pPr>
            <a:r>
              <a:rPr lang="en-US" sz="1800" b="true" i="false" u="none"/>
              <a:t>RKM</a:t>
            </a:r>
            <a:endParaRPr/>
          </a:p>
        </p:txBody>
      </p:sp>
      <p:sp>
        <p:nvSpPr>
          <p:cNvPr id="259" name="Shape 2306"/>
          <p:cNvSpPr>
            <a:spLocks noGrp="true" noChangeShapeType="true"/>
          </p:cNvSpPr>
          <p:nvPr/>
        </p:nvSpPr>
        <p:spPr>
          <a:xfrm>
            <a:off x="6781800" y="4572000"/>
            <a:ext cx="914400" cy="366712"/>
          </a:xfrm>
          <a:prstGeom prst="rect">
            <a:avLst/>
          </a:prstGeom>
          <a:noFill/>
        </p:spPr>
        <p:txBody>
          <a:bodyPr lIns="91440" tIns="45720" rIns="91440" bIns="45720">
            <a:spAutoFit/>
          </a:bodyPr>
          <a:lstStyle/>
          <a:p>
            <a:pPr lvl="0">
              <a:spcBef>
                <a:spcPct val="50000"/>
              </a:spcBef>
            </a:pPr>
            <a:r>
              <a:rPr lang="en-US" sz="1800" b="true" i="false" u="none"/>
              <a:t>RGM</a:t>
            </a:r>
            <a:endParaRPr/>
          </a:p>
        </p:txBody>
      </p:sp>
      <p:sp>
        <p:nvSpPr>
          <p:cNvPr id="260" name="Shape 2307"/>
          <p:cNvSpPr>
            <a:spLocks noGrp="true" noChangeShapeType="true"/>
          </p:cNvSpPr>
          <p:nvPr/>
        </p:nvSpPr>
        <p:spPr>
          <a:xfrm>
            <a:off x="7315200" y="3581400"/>
            <a:ext cx="914400" cy="366712"/>
          </a:xfrm>
          <a:prstGeom prst="rect">
            <a:avLst/>
          </a:prstGeom>
          <a:noFill/>
        </p:spPr>
        <p:txBody>
          <a:bodyPr lIns="91440" tIns="45720" rIns="91440" bIns="45720">
            <a:spAutoFit/>
          </a:bodyPr>
          <a:lstStyle/>
          <a:p>
            <a:pPr lvl="0">
              <a:spcBef>
                <a:spcPct val="50000"/>
              </a:spcBef>
            </a:pPr>
            <a:r>
              <a:rPr lang="en-US" sz="1800" b="true" i="false" u="none"/>
              <a:t>KGM1</a:t>
            </a:r>
            <a:endParaRPr/>
          </a:p>
        </p:txBody>
      </p:sp>
      <p:sp>
        <p:nvSpPr>
          <p:cNvPr id="261" name="Shape 2308"/>
          <p:cNvSpPr>
            <a:spLocks noGrp="true" noChangeShapeType="true"/>
          </p:cNvSpPr>
          <p:nvPr/>
        </p:nvSpPr>
        <p:spPr>
          <a:xfrm>
            <a:off x="7315200" y="4038600"/>
            <a:ext cx="914400" cy="366712"/>
          </a:xfrm>
          <a:prstGeom prst="rect">
            <a:avLst/>
          </a:prstGeom>
          <a:noFill/>
        </p:spPr>
        <p:txBody>
          <a:bodyPr lIns="91440" tIns="45720" rIns="91440" bIns="45720">
            <a:spAutoFit/>
          </a:bodyPr>
          <a:lstStyle/>
          <a:p>
            <a:pPr lvl="0">
              <a:spcBef>
                <a:spcPct val="50000"/>
              </a:spcBef>
            </a:pPr>
            <a:r>
              <a:rPr lang="en-US" sz="1800" b="true" i="false" u="none"/>
              <a:t>KGM2</a:t>
            </a:r>
            <a:endParaRPr/>
          </a:p>
        </p:txBody>
      </p:sp>
      <p:sp>
        <p:nvSpPr>
          <p:cNvPr id="262" name="Shape 2309"/>
          <p:cNvSpPr>
            <a:spLocks noGrp="true" noChangeShapeType="true"/>
          </p:cNvSpPr>
          <p:nvPr/>
        </p:nvSpPr>
        <p:spPr>
          <a:xfrm>
            <a:off x="4724400" y="3657600"/>
            <a:ext cx="914400" cy="366712"/>
          </a:xfrm>
          <a:prstGeom prst="rect">
            <a:avLst/>
          </a:prstGeom>
          <a:noFill/>
        </p:spPr>
        <p:txBody>
          <a:bodyPr lIns="91440" tIns="45720" rIns="91440" bIns="45720">
            <a:spAutoFit/>
          </a:bodyPr>
          <a:lstStyle/>
          <a:p>
            <a:pPr lvl="0">
              <a:spcBef>
                <a:spcPct val="50000"/>
              </a:spcBef>
            </a:pPr>
            <a:r>
              <a:rPr lang="en-US" sz="1800" b="true" i="false" u="none"/>
              <a:t>KKM</a:t>
            </a:r>
            <a:endParaRPr/>
          </a:p>
        </p:txBody>
      </p:sp>
      <p:sp>
        <p:nvSpPr>
          <p:cNvPr id="263" name="Shape 2310"/>
          <p:cNvSpPr>
            <a:spLocks noGrp="true" noChangeShapeType="true"/>
          </p:cNvSpPr>
          <p:nvPr/>
        </p:nvSpPr>
        <p:spPr>
          <a:xfrm>
            <a:off x="762000" y="1600200"/>
            <a:ext cx="304800" cy="457200"/>
          </a:xfrm>
          <a:prstGeom prst="rect">
            <a:avLst/>
          </a:prstGeom>
          <a:noFill/>
        </p:spPr>
        <p:txBody>
          <a:bodyPr lIns="91440" tIns="45720" rIns="91440" bIns="45720">
            <a:spAutoFit/>
          </a:bodyPr>
          <a:lstStyle/>
          <a:p>
            <a:pPr lvl="0">
              <a:spcBef>
                <a:spcPct val="50000"/>
              </a:spcBef>
            </a:pPr>
            <a:r>
              <a:rPr lang="en-US" b="true" i="false" u="none"/>
              <a:t>+</a:t>
            </a:r>
            <a:endParaRPr/>
          </a:p>
        </p:txBody>
      </p:sp>
      <p:sp>
        <p:nvSpPr>
          <p:cNvPr id="264" name="Shape 2311"/>
          <p:cNvSpPr>
            <a:spLocks noGrp="true" noChangeShapeType="true"/>
          </p:cNvSpPr>
          <p:nvPr/>
        </p:nvSpPr>
        <p:spPr>
          <a:xfrm>
            <a:off x="8458200" y="1600200"/>
            <a:ext cx="228600" cy="457200"/>
          </a:xfrm>
          <a:prstGeom prst="rect">
            <a:avLst/>
          </a:prstGeom>
          <a:noFill/>
        </p:spPr>
        <p:txBody>
          <a:bodyPr lIns="91440" tIns="45720" rIns="91440" bIns="45720">
            <a:spAutoFit/>
          </a:bodyPr>
          <a:lstStyle/>
          <a:p>
            <a:pPr lvl="0">
              <a:spcBef>
                <a:spcPct val="50000"/>
              </a:spcBef>
            </a:pPr>
            <a:r>
              <a:rPr lang="en-US" b="true" i="false" u="none"/>
              <a:t>—</a:t>
            </a:r>
            <a:endParaRPr/>
          </a:p>
        </p:txBody>
      </p:sp>
      <p:sp>
        <p:nvSpPr>
          <p:cNvPr id="265" name="Shape 2312"/>
          <p:cNvSpPr>
            <a:spLocks noGrp="true" noChangeShapeType="true"/>
          </p:cNvSpPr>
          <p:nvPr/>
        </p:nvSpPr>
        <p:spPr>
          <a:xfrm>
            <a:off x="5562600" y="3581400"/>
            <a:ext cx="152400" cy="152400"/>
          </a:xfrm>
          <a:prstGeom prst="ellipse">
            <a:avLst/>
          </a:prstGeom>
          <a:solidFill>
            <a:srgbClr val="993300"/>
          </a:solidFill>
          <a:ln w="9524">
            <a:solidFill>
              <a:srgbClr val="993300"/>
            </a:solidFill>
            <a:round/>
            <a:headEnd/>
            <a:tailEnd/>
          </a:ln>
        </p:spPr>
        <p:txBody>
          <a:bodyPr wrap="none"/>
          <a:lstStyle/>
          <a:p>
            <a:pPr/>
            <a:endParaRPr sz="1400" dirty="false"/>
          </a:p>
        </p:txBody>
      </p:sp>
      <p:sp>
        <p:nvSpPr>
          <p:cNvPr id="266" name="Shape 2313"/>
          <p:cNvSpPr>
            <a:spLocks noGrp="true" noChangeShapeType="true"/>
          </p:cNvSpPr>
          <p:nvPr/>
        </p:nvSpPr>
        <p:spPr>
          <a:xfrm>
            <a:off x="6705600" y="3581400"/>
            <a:ext cx="152400" cy="152400"/>
          </a:xfrm>
          <a:prstGeom prst="ellipse">
            <a:avLst/>
          </a:prstGeom>
          <a:solidFill>
            <a:srgbClr val="993300"/>
          </a:solidFill>
          <a:ln w="9524">
            <a:solidFill>
              <a:srgbClr val="993300"/>
            </a:solidFill>
            <a:round/>
            <a:headEnd/>
            <a:tailEnd/>
          </a:ln>
        </p:spPr>
        <p:txBody>
          <a:bodyPr wrap="none"/>
          <a:lstStyle/>
          <a:p>
            <a:pPr/>
            <a:endParaRPr sz="1400" dirty="false"/>
          </a:p>
        </p:txBody>
      </p:sp>
      <p:sp>
        <p:nvSpPr>
          <p:cNvPr id="267" name="Shape 2314"/>
          <p:cNvSpPr>
            <a:spLocks noGrp="true" noChangeShapeType="true"/>
          </p:cNvSpPr>
          <p:nvPr/>
        </p:nvSpPr>
        <p:spPr>
          <a:xfrm>
            <a:off x="7772400" y="3962400"/>
            <a:ext cx="152400" cy="152400"/>
          </a:xfrm>
          <a:prstGeom prst="ellipse">
            <a:avLst/>
          </a:prstGeom>
          <a:solidFill>
            <a:srgbClr val="993300"/>
          </a:solidFill>
          <a:ln w="9524">
            <a:solidFill>
              <a:srgbClr val="993300"/>
            </a:solidFill>
            <a:round/>
            <a:headEnd/>
            <a:tailEnd/>
          </a:ln>
        </p:spPr>
        <p:txBody>
          <a:bodyPr wrap="none"/>
          <a:lstStyle/>
          <a:p>
            <a:pPr/>
            <a:endParaRPr sz="1400" dirty="false"/>
          </a:p>
        </p:txBody>
      </p:sp>
      <p:sp>
        <p:nvSpPr>
          <p:cNvPr id="268" name="Shape 2315"/>
          <p:cNvSpPr>
            <a:spLocks noGrp="true" noChangeShapeType="true"/>
          </p:cNvSpPr>
          <p:nvPr/>
        </p:nvSpPr>
        <p:spPr>
          <a:xfrm flipV="true">
            <a:off x="2362200" y="3429000"/>
            <a:ext cx="0" cy="228600"/>
          </a:xfrm>
          <a:prstGeom prst="line">
            <a:avLst/>
          </a:prstGeom>
          <a:noFill/>
          <a:ln w="31750">
            <a:solidFill>
              <a:srgbClr val="993300"/>
            </a:solidFill>
            <a:round/>
            <a:headEnd/>
            <a:tailEnd type="triangle" w="med" len="med"/>
          </a:ln>
        </p:spPr>
        <p:txBody>
          <a:bodyPr wrap="none"/>
          <a:lstStyle/>
          <a:p>
            <a:pPr/>
            <a:endParaRPr sz="1400" dirty="false"/>
          </a:p>
        </p:txBody>
      </p:sp>
      <p:sp>
        <p:nvSpPr>
          <p:cNvPr id="269" name="Shape 2316"/>
          <p:cNvSpPr>
            <a:spLocks noGrp="true" noChangeShapeType="true"/>
          </p:cNvSpPr>
          <p:nvPr/>
        </p:nvSpPr>
        <p:spPr>
          <a:xfrm>
            <a:off x="1676400" y="3657600"/>
            <a:ext cx="685800" cy="0"/>
          </a:xfrm>
          <a:prstGeom prst="line">
            <a:avLst/>
          </a:prstGeom>
          <a:noFill/>
          <a:ln w="31750">
            <a:solidFill>
              <a:srgbClr val="993300"/>
            </a:solidFill>
            <a:round/>
            <a:headEnd/>
            <a:tailEnd/>
          </a:ln>
        </p:spPr>
        <p:txBody>
          <a:bodyPr wrap="none"/>
          <a:lstStyle/>
          <a:p>
            <a:pPr/>
            <a:endParaRPr sz="1400" dirty="false"/>
          </a:p>
        </p:txBody>
      </p:sp>
      <p:sp>
        <p:nvSpPr>
          <p:cNvPr id="270" name="Shape 2317"/>
          <p:cNvSpPr>
            <a:spLocks noGrp="true" noChangeShapeType="true"/>
          </p:cNvSpPr>
          <p:nvPr/>
        </p:nvSpPr>
        <p:spPr>
          <a:xfrm>
            <a:off x="1676400" y="3276600"/>
            <a:ext cx="0" cy="381000"/>
          </a:xfrm>
          <a:prstGeom prst="line">
            <a:avLst/>
          </a:prstGeom>
          <a:noFill/>
          <a:ln w="31750">
            <a:solidFill>
              <a:srgbClr val="993300"/>
            </a:solidFill>
            <a:round/>
            <a:headEnd/>
            <a:tailEnd/>
          </a:ln>
        </p:spPr>
        <p:txBody>
          <a:bodyPr wrap="none"/>
          <a:lstStyle/>
          <a:p>
            <a:pPr/>
            <a:endParaRPr sz="1400" dirty="false"/>
          </a:p>
        </p:txBody>
      </p:sp>
      <p:sp>
        <p:nvSpPr>
          <p:cNvPr id="271" name="Shape 2318"/>
          <p:cNvSpPr>
            <a:spLocks noGrp="true" noChangeShapeType="true"/>
          </p:cNvSpPr>
          <p:nvPr/>
        </p:nvSpPr>
        <p:spPr>
          <a:xfrm>
            <a:off x="1600200" y="3200400"/>
            <a:ext cx="152400" cy="152400"/>
          </a:xfrm>
          <a:prstGeom prst="ellipse">
            <a:avLst/>
          </a:prstGeom>
          <a:solidFill>
            <a:srgbClr val="993300"/>
          </a:solidFill>
          <a:ln w="9524">
            <a:solidFill>
              <a:srgbClr val="993300"/>
            </a:solidFill>
            <a:round/>
            <a:headEnd/>
            <a:tailEnd/>
          </a:ln>
        </p:spPr>
        <p:txBody>
          <a:bodyPr wrap="none"/>
          <a:lstStyle/>
          <a:p>
            <a:pPr/>
            <a:endParaRPr sz="1400" dirty="false"/>
          </a:p>
        </p:txBody>
      </p:sp>
      <p:sp>
        <p:nvSpPr>
          <p:cNvPr id="272" name="Shape 2319"/>
          <p:cNvSpPr>
            <a:spLocks noGrp="true" noChangeShapeType="true"/>
          </p:cNvSpPr>
          <p:nvPr/>
        </p:nvSpPr>
        <p:spPr>
          <a:xfrm>
            <a:off x="3429000" y="3276600"/>
            <a:ext cx="4876800" cy="2073275"/>
          </a:xfrm>
          <a:custGeom>
            <a:avLst>
              <a:gd name="adj0" fmla="val 12333"/>
              <a:gd name="adj1" fmla="val 21418"/>
            </a:avLst>
            <a:gdLst>
              <a:gd name="gd0" fmla="val 65536"/>
              <a:gd name="gd1" fmla="val adj0"/>
              <a:gd name="gd2" fmla="val 0"/>
              <a:gd name="gd3" fmla="val 0"/>
              <a:gd name="gd4" fmla="val gd1"/>
              <a:gd name="gd5" fmla="val 0"/>
              <a:gd name="gd6" fmla="val gd1"/>
              <a:gd name="gd7" fmla="val 21600"/>
              <a:gd name="gd8" fmla="val 21600"/>
              <a:gd name="gd9" fmla="val 21600"/>
              <a:gd name="gd10" fmla="*/ w 0 21600"/>
              <a:gd name="gd11" fmla="*/ h 0 21600"/>
              <a:gd name="gd12" fmla="*/ w 21600 21600"/>
              <a:gd name="gd13" fmla="*/ h 21600 21600"/>
            </a:gdLst>
            <a:ahLst/>
            <a:cxnLst/>
            <a:rect l="gd10" t="gd11" r="gd12" b="gd13"/>
            <a:pathLst>
              <a:path w="21600" h="21600">
                <a:moveTo>
                  <a:pt x="gd2" y="gd3"/>
                </a:moveTo>
                <a:lnTo>
                  <a:pt x="gd4" y="gd5"/>
                </a:lnTo>
                <a:lnTo>
                  <a:pt x="gd6" y="gd7"/>
                </a:lnTo>
                <a:lnTo>
                  <a:pt x="gd8" y="gd9"/>
                </a:lnTo>
              </a:path>
              <a:path w="21600" h="21600"/>
            </a:pathLst>
          </a:custGeom>
          <a:noFill/>
          <a:ln w="66675">
            <a:solidFill>
              <a:srgbClr val="FF0000"/>
            </a:solidFill>
            <a:round/>
            <a:headEnd/>
            <a:tailEnd type="triangle" w="med" len="med"/>
          </a:ln>
        </p:spPr>
        <p:txBody>
          <a:bodyPr wrap="none"/>
          <a:lstStyle/>
          <a:p>
            <a:pPr/>
            <a:endParaRPr sz="1400" dirty="false"/>
          </a:p>
        </p:txBody>
      </p:sp>
      <p:sp>
        <p:nvSpPr>
          <p:cNvPr id="273" name="Shape 2320"/>
          <p:cNvSpPr>
            <a:spLocks noGrp="true" noChangeShapeType="true"/>
          </p:cNvSpPr>
          <p:nvPr/>
        </p:nvSpPr>
        <p:spPr>
          <a:xfrm rot="16200000" flipH="true" flipV="true">
            <a:off x="5249862" y="2217737"/>
            <a:ext cx="2073275" cy="4191000"/>
          </a:xfrm>
          <a:custGeom>
            <a:avLst>
              <a:gd name="adj0" fmla="val -67"/>
              <a:gd name="adj1" fmla="val 10800"/>
            </a:avLst>
            <a:gdLst>
              <a:gd name="gd0" fmla="val 65536"/>
              <a:gd name="gd1" fmla="val adj0"/>
              <a:gd name="gd2" fmla="val 0"/>
              <a:gd name="gd3" fmla="val 0"/>
              <a:gd name="gd4" fmla="val gd1"/>
              <a:gd name="gd5" fmla="val 0"/>
              <a:gd name="gd6" fmla="val gd1"/>
              <a:gd name="gd7" fmla="val 21600"/>
              <a:gd name="gd8" fmla="val 21600"/>
              <a:gd name="gd9" fmla="val 21600"/>
              <a:gd name="gd10" fmla="*/ w 0 21600"/>
              <a:gd name="gd11" fmla="*/ h 0 21600"/>
              <a:gd name="gd12" fmla="*/ w 21600 21600"/>
              <a:gd name="gd13" fmla="*/ h 21600 21600"/>
            </a:gdLst>
            <a:ahLst/>
            <a:cxnLst/>
            <a:rect l="gd10" t="gd11" r="gd12" b="gd13"/>
            <a:pathLst>
              <a:path w="21600" h="21600">
                <a:moveTo>
                  <a:pt x="gd2" y="gd3"/>
                </a:moveTo>
                <a:lnTo>
                  <a:pt x="gd4" y="gd5"/>
                </a:lnTo>
                <a:lnTo>
                  <a:pt x="gd6" y="gd7"/>
                </a:lnTo>
                <a:lnTo>
                  <a:pt x="gd8" y="gd9"/>
                </a:lnTo>
              </a:path>
              <a:path w="21600" h="21600"/>
            </a:pathLst>
          </a:custGeom>
          <a:noFill/>
          <a:ln w="66675">
            <a:solidFill>
              <a:srgbClr val="00FF00"/>
            </a:solidFill>
            <a:round/>
            <a:headEnd/>
            <a:tailEnd type="triangle" w="med" len="med"/>
          </a:ln>
        </p:spPr>
        <p:txBody>
          <a:bodyPr wrap="none"/>
          <a:lstStyle/>
          <a:p>
            <a:pPr/>
            <a:endParaRPr sz="1400" dirty="false"/>
          </a:p>
        </p:txBody>
      </p:sp>
      <p:sp>
        <p:nvSpPr>
          <p:cNvPr id="274"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275"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hildTnLst>
                              <p:par>
                                <p:cTn id="264" presetID="22" presetClass="entr" presetSubtype="8" fill="hold" nodeType="clickEffect">
                                  <p:childTnLst>
                                    <p:set>
                                      <p:cBhvr additive="base">
                                        <p:cTn id="265" dur="1" fill="hold">
                                          <p:stCondLst>
                                            <p:cond delay="0"/>
                                          </p:stCondLst>
                                        </p:cTn>
                                        <p:tgtEl>
                                          <p:spTgt spid="272"/>
                                        </p:tgtEl>
                                        <p:attrNameLst>
                                          <p:attrName>style.visibility</p:attrName>
                                        </p:attrNameLst>
                                      </p:cBhvr>
                                      <p:to>
                                        <p:strVal val="visible"/>
                                      </p:to>
                                    </p:set>
                                    <p:animEffect transition="in" filter="wipe(left)">
                                      <p:cBhvr additive="base">
                                        <p:cTn id="266" dur="500"/>
                                        <p:tgtEl>
                                          <p:spTgt spid="272"/>
                                        </p:tgtEl>
                                      </p:cBhvr>
                                    </p:animEffect>
                                  </p:childTnLst>
                                </p:cTn>
                              </p:par>
                            </p:childTnLst>
                          </p:cTn>
                        </p:par>
                      </p:childTnLst>
                    </p:cTn>
                  </p:par>
                  <p:par>
                    <p:cTn fill="hold">
                      <p:stCondLst>
                        <p:cond delay="indefinite"/>
                      </p:stCondLst>
                      <p:childTnLst>
                        <p:par>
                          <p:cTn fill="hold">
                            <p:stCondLst>
                              <p:cond delay="0"/>
                            </p:stCondLst>
                            <p:childTnLst>
                              <p:par>
                                <p:cTn id="267" presetID="22" presetClass="entr" presetSubtype="8" fill="hold" nodeType="clickEffect">
                                  <p:childTnLst>
                                    <p:set>
                                      <p:cBhvr additive="base">
                                        <p:cTn id="268" dur="1" fill="hold">
                                          <p:stCondLst>
                                            <p:cond delay="0"/>
                                          </p:stCondLst>
                                        </p:cTn>
                                        <p:tgtEl>
                                          <p:spTgt spid="273"/>
                                        </p:tgtEl>
                                        <p:attrNameLst>
                                          <p:attrName>style.visibility</p:attrName>
                                        </p:attrNameLst>
                                      </p:cBhvr>
                                      <p:to>
                                        <p:strVal val="visible"/>
                                      </p:to>
                                    </p:set>
                                    <p:animEffect transition="in" filter="wipe(left)">
                                      <p:cBhvr additive="base">
                                        <p:cTn id="269" dur="500"/>
                                        <p:tgtEl>
                                          <p:spTgt spid="273"/>
                                        </p:tgtEl>
                                      </p:cBhvr>
                                    </p:animEffect>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276" name=""/>
        <p:cNvGrpSpPr/>
        <p:nvPr/>
      </p:nvGrpSpPr>
      <p:grpSpPr>
        <a:xfrm>
          <a:off x="0" y="0"/>
          <a:ext cx="0" cy="0"/>
          <a:chOff x="0" y="0"/>
          <a:chExt cx="0" cy="0"/>
        </a:xfrm>
      </p:grpSpPr>
      <p:sp>
        <p:nvSpPr>
          <p:cNvPr id="277" name="Shape 2323"/>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Ⅰ-2.交流单速门电机工作原理</a:t>
            </a:r>
            <a:endParaRPr/>
          </a:p>
        </p:txBody>
      </p:sp>
      <p:pic>
        <p:nvPicPr>
          <p:cNvPr id="278" name="Image 2324"/>
          <p:cNvPicPr>
            <a:picLocks noGrp="true" noChangeAspect="true"/>
          </p:cNvPicPr>
          <p:nvPr/>
        </p:nvPicPr>
        <p:blipFill>
          <a:blip r:embed="rId1"/>
          <a:srcRect/>
          <a:stretch>
            <a:fillRect/>
          </a:stretch>
        </p:blipFill>
        <p:spPr>
          <a:xfrm>
            <a:off x="1752600" y="1524000"/>
            <a:ext cx="5372100" cy="4964112"/>
          </a:xfrm>
          <a:prstGeom prst="rect">
            <a:avLst/>
          </a:prstGeom>
          <a:noFill/>
        </p:spPr>
      </p:pic>
      <p:sp>
        <p:nvSpPr>
          <p:cNvPr id="279"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280"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sld>
</file>

<file path=ppt/slides/slide36.xml><?xml version="1.0" encoding="utf-8"?>
<p:sld xmlns:a="http://schemas.openxmlformats.org/drawingml/2006/main" xmlns:p="http://schemas.openxmlformats.org/presentationml/2006/main">
  <p:cSld>
    <p:spTree>
      <p:nvGrpSpPr>
        <p:cNvPr id="281" name=""/>
        <p:cNvGrpSpPr/>
        <p:nvPr/>
      </p:nvGrpSpPr>
      <p:grpSpPr>
        <a:xfrm>
          <a:off x="0" y="0"/>
          <a:ext cx="0" cy="0"/>
          <a:chOff x="0" y="0"/>
          <a:chExt cx="0" cy="0"/>
        </a:xfrm>
      </p:grpSpPr>
      <p:sp>
        <p:nvSpPr>
          <p:cNvPr id="282" name="Shape 2327"/>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lang="zh-CN"/>
              <a:t>Ⅱ.关门防夹防护装置-1</a:t>
            </a:r>
            <a:endParaRPr/>
          </a:p>
        </p:txBody>
      </p:sp>
      <p:sp>
        <p:nvSpPr>
          <p:cNvPr id="283" name="Shape 2328"/>
          <p:cNvSpPr>
            <a:spLocks noGrp="true" noChangeShapeType="true"/>
          </p:cNvSpPr>
          <p:nvPr/>
        </p:nvSpPr>
        <p:spPr>
          <a:xfrm>
            <a:off x="1066800" y="1447800"/>
            <a:ext cx="7315200" cy="4960937"/>
          </a:xfrm>
          <a:prstGeom prst="rect">
            <a:avLst/>
          </a:prstGeom>
          <a:noFill/>
        </p:spPr>
        <p:txBody>
          <a:bodyPr lIns="91440" tIns="45720" rIns="91440" bIns="45720">
            <a:spAutoFit/>
          </a:bodyPr>
          <a:lstStyle/>
          <a:p>
            <a:pPr lvl="0">
              <a:buNone/>
            </a:pPr>
            <a:r>
              <a:rPr lang="en-US" sz="2800">
                <a:latin typeface="Arial" charset="1"/>
                <a:ea typeface="楷体_GB2312" charset="-122"/>
              </a:rPr>
              <a:t>关门防夹装置是指除关门行程最后50mm外，在其他行程内都应能对进出厅、轿门的乘客和货物予以防夹保护。</a:t>
            </a:r>
            <a:endParaRPr/>
          </a:p>
          <a:p>
            <a:pPr lvl="0" indent="0">
              <a:buFont typeface="Wingdings" charset="2"/>
              <a:buChar char="Ø"/>
            </a:pPr>
            <a:r>
              <a:rPr lang="zh-CN" sz="2800" b="false" i="false" u="none">
                <a:latin typeface="Arial" charset="1"/>
                <a:ea typeface="楷体_GB2312" charset="-122"/>
              </a:rPr>
              <a:t>关门力限制器</a:t>
            </a:r>
            <a:endParaRPr lang="en-US" sz="2800"/>
          </a:p>
          <a:p>
            <a:pPr lvl="0">
              <a:buNone/>
            </a:pPr>
            <a:r>
              <a:rPr lang="zh-CN" sz="2800" b="false" i="false" u="none">
                <a:latin typeface="Arial" charset="1"/>
                <a:ea typeface="楷体_GB2312" charset="-122"/>
              </a:rPr>
              <a:t>关门行程1/3后，阻止关门力</a:t>
            </a:r>
            <a:r>
              <a:rPr lang="zh-CN" sz="2800" b="false" i="false" u="none">
                <a:ea typeface="楷体_GB2312" charset="-122"/>
                <a:sym typeface="Symbol" charset="2"/>
              </a:rPr>
              <a:t></a:t>
            </a:r>
            <a:r>
              <a:rPr lang="zh-CN" sz="2800" b="false" i="false" u="none">
                <a:latin typeface="Arial" charset="1"/>
                <a:ea typeface="楷体_GB2312" charset="-122"/>
              </a:rPr>
              <a:t>150</a:t>
            </a:r>
            <a:r>
              <a:rPr lang="en-US" sz="2800" b="false" i="false" u="none">
                <a:latin typeface="Arial" charset="1"/>
                <a:ea typeface="楷体_GB2312" charset="-122"/>
              </a:rPr>
              <a:t>N。</a:t>
            </a:r>
            <a:r>
              <a:rPr lang="zh-CN" sz="2800" b="false" i="false" u="none">
                <a:latin typeface="Arial" charset="1"/>
                <a:ea typeface="楷体_GB2312" charset="-122"/>
              </a:rPr>
              <a:t>当关门阻挡力大于该值时，关门力限制器动作，切断关门回路，马上接通开门回路，反向开门。</a:t>
            </a:r>
            <a:endParaRPr lang="en-US" sz="2800"/>
          </a:p>
          <a:p>
            <a:pPr lvl="0">
              <a:lnSpc>
                <a:spcPct val="60000"/>
              </a:lnSpc>
              <a:spcBef>
                <a:spcPct val="50000"/>
              </a:spcBef>
            </a:pPr>
            <a:r>
              <a:rPr lang="zh-CN" sz="2800" b="false" i="false" u="none">
                <a:latin typeface="Arial" charset="1"/>
                <a:ea typeface="楷体_GB2312" charset="-122"/>
              </a:rPr>
              <a:t>构成关门力限制器的测定结构通常有三种：</a:t>
            </a:r>
            <a:endParaRPr lang="en-US" sz="2800"/>
          </a:p>
          <a:p>
            <a:pPr lvl="0">
              <a:lnSpc>
                <a:spcPct val="60000"/>
              </a:lnSpc>
              <a:spcBef>
                <a:spcPct val="50000"/>
              </a:spcBef>
            </a:pPr>
            <a:r>
              <a:rPr lang="zh-CN" sz="2800" b="false" i="false" u="none">
                <a:latin typeface="Arial" charset="1"/>
                <a:ea typeface="楷体_GB2312" charset="-122"/>
              </a:rPr>
              <a:t>▲橡胶块式</a:t>
            </a:r>
            <a:endParaRPr lang="en-US" sz="2800"/>
          </a:p>
          <a:p>
            <a:pPr lvl="0">
              <a:lnSpc>
                <a:spcPct val="60000"/>
              </a:lnSpc>
              <a:spcBef>
                <a:spcPct val="50000"/>
              </a:spcBef>
            </a:pPr>
            <a:r>
              <a:rPr lang="zh-CN" sz="2800" b="false" i="false" u="none">
                <a:latin typeface="Arial" charset="1"/>
                <a:ea typeface="楷体_GB2312" charset="-122"/>
              </a:rPr>
              <a:t>▲压簧式</a:t>
            </a:r>
            <a:endParaRPr lang="en-US" sz="2800"/>
          </a:p>
          <a:p>
            <a:pPr lvl="0">
              <a:lnSpc>
                <a:spcPct val="60000"/>
              </a:lnSpc>
              <a:spcBef>
                <a:spcPct val="50000"/>
              </a:spcBef>
            </a:pPr>
            <a:r>
              <a:rPr lang="zh-CN" sz="2800" b="false" i="false" u="none">
                <a:latin typeface="Arial" charset="1"/>
                <a:ea typeface="楷体_GB2312" charset="-122"/>
              </a:rPr>
              <a:t>▲电流测定式</a:t>
            </a:r>
            <a:endParaRPr/>
          </a:p>
        </p:txBody>
      </p:sp>
      <p:sp>
        <p:nvSpPr>
          <p:cNvPr id="284"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285"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286" name=""/>
        <p:cNvGrpSpPr/>
        <p:nvPr/>
      </p:nvGrpSpPr>
      <p:grpSpPr>
        <a:xfrm>
          <a:off x="0" y="0"/>
          <a:ext cx="0" cy="0"/>
          <a:chOff x="0" y="0"/>
          <a:chExt cx="0" cy="0"/>
        </a:xfrm>
      </p:grpSpPr>
      <p:sp>
        <p:nvSpPr>
          <p:cNvPr id="287" name="Shape 2331"/>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Ⅱ.关门防夹防护装置-2</a:t>
            </a:r>
            <a:endParaRPr/>
          </a:p>
        </p:txBody>
      </p:sp>
      <p:sp>
        <p:nvSpPr>
          <p:cNvPr id="288" name="Shape 2332"/>
          <p:cNvSpPr>
            <a:spLocks noGrp="true" noChangeShapeType="true"/>
          </p:cNvSpPr>
          <p:nvPr/>
        </p:nvSpPr>
        <p:spPr>
          <a:xfrm>
            <a:off x="990600" y="1219200"/>
            <a:ext cx="7239000" cy="3019425"/>
          </a:xfrm>
          <a:prstGeom prst="rect">
            <a:avLst/>
          </a:prstGeom>
          <a:noFill/>
        </p:spPr>
        <p:txBody>
          <a:bodyPr lIns="91440" tIns="45720" rIns="91440" bIns="45720">
            <a:spAutoFit/>
          </a:bodyPr>
          <a:lstStyle/>
          <a:p>
            <a:pPr lvl="0">
              <a:buNone/>
            </a:pPr>
            <a:endParaRPr/>
          </a:p>
          <a:p>
            <a:pPr lvl="0" indent="0">
              <a:buFont typeface="Wingdings" charset="2"/>
              <a:buChar char="Ø"/>
            </a:pPr>
            <a:r>
              <a:rPr lang="zh-CN" sz="2800" b="false" i="false" u="none">
                <a:latin typeface="Arial" charset="1"/>
                <a:ea typeface="楷体_GB2312" charset="-122"/>
              </a:rPr>
              <a:t>关门防夹检测装置的种类有：</a:t>
            </a:r>
            <a:endParaRPr lang="en-US" sz="2800"/>
          </a:p>
          <a:p>
            <a:pPr lvl="0"/>
            <a:r>
              <a:rPr lang="zh-CN" sz="2800" b="false" i="false" u="none">
                <a:latin typeface="Arial" charset="1"/>
                <a:ea typeface="楷体_GB2312" charset="-122"/>
              </a:rPr>
              <a:t>   接触式——安全触板式（动作力</a:t>
            </a:r>
            <a:r>
              <a:rPr lang="zh-CN" sz="2800" b="false" i="false" u="none">
                <a:ea typeface="楷体_GB2312" charset="-122"/>
                <a:sym typeface="Symbol" charset="2"/>
              </a:rPr>
              <a:t></a:t>
            </a:r>
            <a:r>
              <a:rPr lang="zh-CN" sz="2800" b="false" i="false" u="none">
                <a:latin typeface="Arial" charset="1"/>
                <a:ea typeface="楷体_GB2312" charset="-122"/>
              </a:rPr>
              <a:t>0.5</a:t>
            </a:r>
            <a:r>
              <a:rPr lang="en-US" sz="2800" b="false" i="false" u="none">
                <a:latin typeface="Arial" charset="1"/>
                <a:ea typeface="楷体_GB2312" charset="-122"/>
              </a:rPr>
              <a:t>kg）</a:t>
            </a:r>
            <a:endParaRPr lang="en-US" sz="2800"/>
          </a:p>
          <a:p>
            <a:pPr lvl="0"/>
            <a:r>
              <a:rPr lang="en-US" sz="2800" b="false" i="false" u="none">
                <a:latin typeface="Arial" charset="1"/>
                <a:ea typeface="楷体_GB2312" charset="-122"/>
              </a:rPr>
              <a:t>   </a:t>
            </a:r>
            <a:r>
              <a:rPr lang="zh-CN" sz="2800" b="false" i="false" u="none">
                <a:latin typeface="Arial" charset="1"/>
                <a:ea typeface="楷体_GB2312" charset="-122"/>
              </a:rPr>
              <a:t>感应式——光电式：不接触，1路或2路</a:t>
            </a:r>
            <a:endParaRPr lang="en-US" sz="2800"/>
          </a:p>
          <a:p>
            <a:pPr lvl="0"/>
            <a:r>
              <a:rPr lang="zh-CN" sz="2800" b="false" i="false" u="none">
                <a:latin typeface="Arial" charset="1"/>
                <a:ea typeface="楷体_GB2312" charset="-122"/>
              </a:rPr>
              <a:t>   光幕式：不接触，16/24路或更多。</a:t>
            </a:r>
            <a:endParaRPr lang="en-US" sz="2800"/>
          </a:p>
          <a:p>
            <a:pPr lvl="0"/>
            <a:r>
              <a:rPr lang="zh-CN" sz="2800" b="false" i="false" u="none">
                <a:latin typeface="Arial" charset="1"/>
                <a:ea typeface="楷体_GB2312" charset="-122"/>
              </a:rPr>
              <a:t>   雷达式：监测门前区域，根据乘客的移动</a:t>
            </a:r>
            <a:endParaRPr lang="en-US" sz="2800"/>
          </a:p>
          <a:p>
            <a:pPr lvl="0"/>
            <a:r>
              <a:rPr lang="zh-CN" sz="2800" b="false" i="false" u="none">
                <a:latin typeface="Arial" charset="1"/>
                <a:ea typeface="楷体_GB2312" charset="-122"/>
              </a:rPr>
              <a:t>                 方向来判断是否要开门</a:t>
            </a:r>
            <a:endParaRPr/>
          </a:p>
        </p:txBody>
      </p:sp>
      <p:pic>
        <p:nvPicPr>
          <p:cNvPr id="289" name="Image 2333"/>
          <p:cNvPicPr>
            <a:picLocks noGrp="true" noChangeAspect="true"/>
          </p:cNvPicPr>
          <p:nvPr/>
        </p:nvPicPr>
        <p:blipFill>
          <a:blip r:embed="rId1"/>
          <a:srcRect l="0" t="0" r="-8604" b="0"/>
          <a:stretch>
            <a:fillRect/>
          </a:stretch>
        </p:blipFill>
        <p:spPr>
          <a:xfrm>
            <a:off x="914400" y="4191000"/>
            <a:ext cx="2514600" cy="2347912"/>
          </a:xfrm>
          <a:prstGeom prst="rect">
            <a:avLst/>
          </a:prstGeom>
          <a:noFill/>
        </p:spPr>
      </p:pic>
      <p:pic>
        <p:nvPicPr>
          <p:cNvPr id="290" name="Image 2334"/>
          <p:cNvPicPr>
            <a:picLocks noGrp="true" noChangeAspect="true"/>
          </p:cNvPicPr>
          <p:nvPr/>
        </p:nvPicPr>
        <p:blipFill>
          <a:blip r:embed="rId2"/>
          <a:srcRect/>
          <a:stretch>
            <a:fillRect/>
          </a:stretch>
        </p:blipFill>
        <p:spPr>
          <a:xfrm>
            <a:off x="3657600" y="4191000"/>
            <a:ext cx="2362200" cy="2362200"/>
          </a:xfrm>
          <a:prstGeom prst="rect">
            <a:avLst/>
          </a:prstGeom>
          <a:noFill/>
        </p:spPr>
      </p:pic>
      <p:pic>
        <p:nvPicPr>
          <p:cNvPr id="291" name="Image 2335"/>
          <p:cNvPicPr>
            <a:picLocks noGrp="true" noChangeAspect="true"/>
          </p:cNvPicPr>
          <p:nvPr/>
        </p:nvPicPr>
        <p:blipFill>
          <a:blip r:embed="rId3"/>
          <a:srcRect/>
          <a:stretch>
            <a:fillRect/>
          </a:stretch>
        </p:blipFill>
        <p:spPr>
          <a:xfrm>
            <a:off x="6248400" y="4191000"/>
            <a:ext cx="2306637" cy="2341562"/>
          </a:xfrm>
          <a:prstGeom prst="rect">
            <a:avLst/>
          </a:prstGeom>
          <a:noFill/>
        </p:spPr>
      </p:pic>
      <p:sp>
        <p:nvSpPr>
          <p:cNvPr id="292"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293"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hildTnLst>
                              <p:par>
                                <p:cTn id="270" presetID="2" presetClass="entr" presetSubtype="2" fill="hold" nodeType="clickEffect">
                                  <p:childTnLst>
                                    <p:set>
                                      <p:cBhvr additive="base">
                                        <p:cTn id="271" dur="1" fill="hold">
                                          <p:stCondLst>
                                            <p:cond delay="0"/>
                                          </p:stCondLst>
                                        </p:cTn>
                                        <p:tgtEl>
                                          <p:spTgt spid="289"/>
                                        </p:tgtEl>
                                        <p:attrNameLst>
                                          <p:attrName>style.visibility</p:attrName>
                                        </p:attrNameLst>
                                      </p:cBhvr>
                                      <p:to>
                                        <p:strVal val="visible"/>
                                      </p:to>
                                    </p:set>
                                    <p:anim calcmode="lin" valueType="num">
                                      <p:cBhvr additive="base">
                                        <p:cTn id="272" dur="500" fill="hold"/>
                                        <p:tgtEl>
                                          <p:spTgt spid="289"/>
                                        </p:tgtEl>
                                        <p:attrNameLst>
                                          <p:attrName>ppt_x</p:attrName>
                                        </p:attrNameLst>
                                      </p:cBhvr>
                                      <p:tavLst>
                                        <p:tav tm="0">
                                          <p:val>
                                            <p:strVal val="1+#ppt_w/2"/>
                                          </p:val>
                                        </p:tav>
                                        <p:tav tm="100000">
                                          <p:val>
                                            <p:strVal val="#ppt_x"/>
                                          </p:val>
                                        </p:tav>
                                      </p:tavLst>
                                    </p:anim>
                                    <p:anim calcmode="lin" valueType="num">
                                      <p:cBhvr additive="base">
                                        <p:cTn id="273" dur="500" fill="hold"/>
                                        <p:tgtEl>
                                          <p:spTgt spid="289"/>
                                        </p:tgtEl>
                                        <p:attrNameLst>
                                          <p:attrName>ppt_y</p:attrName>
                                        </p:attrNameLst>
                                      </p:cBhvr>
                                      <p:tavLst>
                                        <p:tav tm="0">
                                          <p:val>
                                            <p:strVal val="#ppt_y"/>
                                          </p:val>
                                        </p:tav>
                                        <p:tav tm="100000">
                                          <p:val>
                                            <p:strVal val="#ppt_y"/>
                                          </p:val>
                                        </p:tav>
                                      </p:tavLst>
                                    </p:anim>
                                  </p:childTnLst>
                                </p:cTn>
                              </p:par>
                            </p:childTnLst>
                          </p:cTn>
                        </p:par>
                      </p:childTnLst>
                    </p:cTn>
                  </p:par>
                  <p:par>
                    <p:cTn fill="hold">
                      <p:stCondLst>
                        <p:cond delay="indefinite"/>
                      </p:stCondLst>
                      <p:childTnLst>
                        <p:par>
                          <p:cTn fill="hold">
                            <p:stCondLst>
                              <p:cond delay="0"/>
                            </p:stCondLst>
                            <p:childTnLst>
                              <p:par>
                                <p:cTn id="274" presetID="2" presetClass="entr" presetSubtype="2" fill="hold" nodeType="clickEffect">
                                  <p:childTnLst>
                                    <p:set>
                                      <p:cBhvr additive="base">
                                        <p:cTn id="275" dur="1" fill="hold">
                                          <p:stCondLst>
                                            <p:cond delay="0"/>
                                          </p:stCondLst>
                                        </p:cTn>
                                        <p:tgtEl>
                                          <p:spTgt spid="290"/>
                                        </p:tgtEl>
                                        <p:attrNameLst>
                                          <p:attrName>style.visibility</p:attrName>
                                        </p:attrNameLst>
                                      </p:cBhvr>
                                      <p:to>
                                        <p:strVal val="visible"/>
                                      </p:to>
                                    </p:set>
                                    <p:anim calcmode="lin" valueType="num">
                                      <p:cBhvr additive="base">
                                        <p:cTn id="276" dur="500" fill="hold"/>
                                        <p:tgtEl>
                                          <p:spTgt spid="290"/>
                                        </p:tgtEl>
                                        <p:attrNameLst>
                                          <p:attrName>ppt_x</p:attrName>
                                        </p:attrNameLst>
                                      </p:cBhvr>
                                      <p:tavLst>
                                        <p:tav tm="0">
                                          <p:val>
                                            <p:strVal val="1+#ppt_w/2"/>
                                          </p:val>
                                        </p:tav>
                                        <p:tav tm="100000">
                                          <p:val>
                                            <p:strVal val="#ppt_x"/>
                                          </p:val>
                                        </p:tav>
                                      </p:tavLst>
                                    </p:anim>
                                    <p:anim calcmode="lin" valueType="num">
                                      <p:cBhvr additive="base">
                                        <p:cTn id="277" dur="500" fill="hold"/>
                                        <p:tgtEl>
                                          <p:spTgt spid="290"/>
                                        </p:tgtEl>
                                        <p:attrNameLst>
                                          <p:attrName>ppt_y</p:attrName>
                                        </p:attrNameLst>
                                      </p:cBhvr>
                                      <p:tavLst>
                                        <p:tav tm="0">
                                          <p:val>
                                            <p:strVal val="#ppt_y"/>
                                          </p:val>
                                        </p:tav>
                                        <p:tav tm="100000">
                                          <p:val>
                                            <p:strVal val="#ppt_y"/>
                                          </p:val>
                                        </p:tav>
                                      </p:tavLst>
                                    </p:anim>
                                  </p:childTnLst>
                                </p:cTn>
                              </p:par>
                            </p:childTnLst>
                          </p:cTn>
                        </p:par>
                      </p:childTnLst>
                    </p:cTn>
                  </p:par>
                  <p:par>
                    <p:cTn fill="hold">
                      <p:stCondLst>
                        <p:cond delay="indefinite"/>
                      </p:stCondLst>
                      <p:childTnLst>
                        <p:par>
                          <p:cTn fill="hold">
                            <p:stCondLst>
                              <p:cond delay="0"/>
                            </p:stCondLst>
                            <p:childTnLst>
                              <p:par>
                                <p:cTn id="278" presetID="2" presetClass="entr" presetSubtype="2" fill="hold" nodeType="clickEffect">
                                  <p:childTnLst>
                                    <p:set>
                                      <p:cBhvr additive="base">
                                        <p:cTn id="279" dur="1" fill="hold">
                                          <p:stCondLst>
                                            <p:cond delay="0"/>
                                          </p:stCondLst>
                                        </p:cTn>
                                        <p:tgtEl>
                                          <p:spTgt spid="291"/>
                                        </p:tgtEl>
                                        <p:attrNameLst>
                                          <p:attrName>style.visibility</p:attrName>
                                        </p:attrNameLst>
                                      </p:cBhvr>
                                      <p:to>
                                        <p:strVal val="visible"/>
                                      </p:to>
                                    </p:set>
                                    <p:anim calcmode="lin" valueType="num">
                                      <p:cBhvr additive="base">
                                        <p:cTn id="280" dur="500" fill="hold"/>
                                        <p:tgtEl>
                                          <p:spTgt spid="291"/>
                                        </p:tgtEl>
                                        <p:attrNameLst>
                                          <p:attrName>ppt_x</p:attrName>
                                        </p:attrNameLst>
                                      </p:cBhvr>
                                      <p:tavLst>
                                        <p:tav tm="0">
                                          <p:val>
                                            <p:strVal val="1+#ppt_w/2"/>
                                          </p:val>
                                        </p:tav>
                                        <p:tav tm="100000">
                                          <p:val>
                                            <p:strVal val="#ppt_x"/>
                                          </p:val>
                                        </p:tav>
                                      </p:tavLst>
                                    </p:anim>
                                    <p:anim calcmode="lin" valueType="num">
                                      <p:cBhvr additive="base">
                                        <p:cTn id="281" dur="500" fill="hold"/>
                                        <p:tgtEl>
                                          <p:spTgt spid="2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38.xml><?xml version="1.0" encoding="utf-8"?>
<p:sld xmlns:a="http://schemas.openxmlformats.org/drawingml/2006/main" xmlns:p="http://schemas.openxmlformats.org/presentationml/2006/main">
  <p:cSld>
    <p:spTree>
      <p:nvGrpSpPr>
        <p:cNvPr id="294" name=""/>
        <p:cNvGrpSpPr/>
        <p:nvPr/>
      </p:nvGrpSpPr>
      <p:grpSpPr>
        <a:xfrm>
          <a:off x="0" y="0"/>
          <a:ext cx="0" cy="0"/>
          <a:chOff x="0" y="0"/>
          <a:chExt cx="0" cy="0"/>
        </a:xfrm>
      </p:grpSpPr>
      <p:sp>
        <p:nvSpPr>
          <p:cNvPr id="295" name="Shape 2338"/>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Ⅲ. 强迫关门与消防运行关门</a:t>
            </a:r>
            <a:endParaRPr/>
          </a:p>
        </p:txBody>
      </p:sp>
      <p:sp>
        <p:nvSpPr>
          <p:cNvPr id="296" name="Shape 2339"/>
          <p:cNvSpPr>
            <a:spLocks noGrp="true" noChangeShapeType="true"/>
          </p:cNvSpPr>
          <p:nvPr/>
        </p:nvSpPr>
        <p:spPr>
          <a:xfrm>
            <a:off x="914400" y="1752600"/>
            <a:ext cx="7315200" cy="4362450"/>
          </a:xfrm>
          <a:prstGeom prst="rect">
            <a:avLst/>
          </a:prstGeom>
          <a:noFill/>
        </p:spPr>
        <p:txBody>
          <a:bodyPr lIns="91440" tIns="45720" rIns="91440" bIns="45720">
            <a:spAutoFit/>
          </a:bodyPr>
          <a:lstStyle/>
          <a:p>
            <a:pPr lvl="0"/>
            <a:r>
              <a:rPr lang="zh-CN" sz="2800" b="true" i="false" u="none">
                <a:solidFill>
                  <a:srgbClr val="000000"/>
                </a:solidFill>
                <a:latin typeface="Arial" charset="1"/>
                <a:ea typeface="楷体_GB2312" charset="-122"/>
              </a:rPr>
              <a:t>强迫关门</a:t>
            </a:r>
            <a:r>
              <a:rPr lang="zh-CN" sz="2800">
                <a:solidFill>
                  <a:srgbClr val="000000"/>
                </a:solidFill>
                <a:latin typeface="Arial" charset="1"/>
                <a:ea typeface="楷体_GB2312" charset="-122"/>
              </a:rPr>
              <a:t>——是在当有人或物在关门过程时，阻挡时间超过限定时间后，乘客电梯系统自行执行强行关门的一个特殊功能。门机运行速度应以较低速度关门，</a:t>
            </a:r>
            <a:r>
              <a:rPr lang="en-US" sz="2800">
                <a:ea typeface="楷体_GB2312" charset="-122"/>
              </a:rPr>
              <a:t>其最快门扇的平均速度应限制在≤0.3m/s。</a:t>
            </a:r>
            <a:r>
              <a:rPr lang="zh-CN" sz="2800">
                <a:solidFill>
                  <a:srgbClr val="000000"/>
                </a:solidFill>
                <a:latin typeface="Arial" charset="1"/>
                <a:ea typeface="楷体_GB2312" charset="-122"/>
              </a:rPr>
              <a:t>此时，关门力限制器仍然有效。</a:t>
            </a:r>
            <a:endParaRPr/>
          </a:p>
          <a:p>
            <a:pPr lvl="0" fontAlgn="b"/>
            <a:r>
              <a:rPr lang="zh-CN" sz="2800" b="true" i="false" u="none">
                <a:ea typeface="楷体_GB2312" charset="-122"/>
              </a:rPr>
              <a:t>消防运行关门</a:t>
            </a:r>
            <a:r>
              <a:rPr lang="zh-CN" sz="2800">
                <a:ea typeface="楷体_GB2312" charset="-122"/>
              </a:rPr>
              <a:t>——该梯为消防运行专用梯时，当电梯进入消防运行状态后，电梯控制系统自行将门机系统的开、关速度降低，并改为手动控制状态。</a:t>
            </a:r>
            <a:endParaRPr/>
          </a:p>
        </p:txBody>
      </p:sp>
      <p:sp>
        <p:nvSpPr>
          <p:cNvPr id="297"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298"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sld>
</file>

<file path=ppt/slides/slide39.xml><?xml version="1.0" encoding="utf-8"?>
<p:sld xmlns:a="http://schemas.openxmlformats.org/drawingml/2006/main" xmlns:p="http://schemas.openxmlformats.org/presentationml/2006/main" xmlns:r="http://schemas.openxmlformats.org/officeDocument/2006/relationships">
  <p:cSld>
    <p:spTree>
      <p:nvGrpSpPr>
        <p:cNvPr id="299" name=""/>
        <p:cNvGrpSpPr/>
        <p:nvPr/>
      </p:nvGrpSpPr>
      <p:grpSpPr>
        <a:xfrm>
          <a:off x="0" y="0"/>
          <a:ext cx="0" cy="0"/>
          <a:chOff x="0" y="0"/>
          <a:chExt cx="0" cy="0"/>
        </a:xfrm>
      </p:grpSpPr>
      <p:sp>
        <p:nvSpPr>
          <p:cNvPr id="300" name="Shape 2342"/>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D.轿厢称重装置</a:t>
            </a:r>
            <a:endParaRPr/>
          </a:p>
        </p:txBody>
      </p:sp>
      <p:sp>
        <p:nvSpPr>
          <p:cNvPr id="301" name="Shape 2343"/>
          <p:cNvSpPr>
            <a:spLocks noGrp="true" noChangeShapeType="true"/>
          </p:cNvSpPr>
          <p:nvPr/>
        </p:nvSpPr>
        <p:spPr>
          <a:xfrm>
            <a:off x="762000" y="1600200"/>
            <a:ext cx="3810000" cy="4362450"/>
          </a:xfrm>
          <a:prstGeom prst="rect">
            <a:avLst/>
          </a:prstGeom>
          <a:noFill/>
        </p:spPr>
        <p:txBody>
          <a:bodyPr lIns="91440" tIns="45720" rIns="91440" bIns="45720">
            <a:spAutoFit/>
          </a:bodyPr>
          <a:lstStyle/>
          <a:p>
            <a:pPr lvl="0"/>
            <a:r>
              <a:rPr lang="zh-CN" sz="2800" b="true" i="false" u="none">
                <a:latin typeface="Arial" charset="1"/>
                <a:ea typeface="楷体_GB2312" charset="-122"/>
              </a:rPr>
              <a:t>主要用作确认轿厢实际载重，为信号控制和驱动控制确定运行参数。</a:t>
            </a:r>
            <a:endParaRPr lang="en-US" sz="2800"/>
          </a:p>
          <a:p>
            <a:pPr lvl="0"/>
            <a:endParaRPr lang="en-US" sz="2800"/>
          </a:p>
          <a:p>
            <a:pPr lvl="0"/>
            <a:r>
              <a:rPr lang="zh-CN" sz="2800" b="true" i="false" u="none">
                <a:latin typeface="Arial" charset="1"/>
                <a:ea typeface="楷体_GB2312" charset="-122"/>
              </a:rPr>
              <a:t>一般有三种形式组成：</a:t>
            </a:r>
            <a:r>
              <a:rPr lang="zh-CN" sz="2800">
                <a:latin typeface="Arial" charset="1"/>
                <a:ea typeface="楷体_GB2312" charset="-122"/>
              </a:rPr>
              <a:t>机械式、橡胶块式和负载传感应式。</a:t>
            </a:r>
            <a:endParaRPr lang="en-US" sz="2800"/>
          </a:p>
          <a:p>
            <a:pPr lvl="0"/>
            <a:r>
              <a:rPr lang="zh-CN" sz="2800">
                <a:latin typeface="Arial" charset="1"/>
                <a:ea typeface="楷体_GB2312" charset="-122"/>
              </a:rPr>
              <a:t>其中机械式和橡胶块式为秤重开关式：超载、满载和最小负载。</a:t>
            </a:r>
            <a:endParaRPr/>
          </a:p>
        </p:txBody>
      </p:sp>
      <p:pic>
        <p:nvPicPr>
          <p:cNvPr id="302" name="Image 2344"/>
          <p:cNvPicPr>
            <a:picLocks noGrp="true" noChangeAspect="true"/>
          </p:cNvPicPr>
          <p:nvPr/>
        </p:nvPicPr>
        <p:blipFill>
          <a:blip r:embed="rId1"/>
          <a:srcRect/>
          <a:stretch>
            <a:fillRect/>
          </a:stretch>
        </p:blipFill>
        <p:spPr>
          <a:xfrm>
            <a:off x="4800600" y="1447800"/>
            <a:ext cx="3733800" cy="5105400"/>
          </a:xfrm>
          <a:prstGeom prst="rect">
            <a:avLst/>
          </a:prstGeom>
          <a:noFill/>
        </p:spPr>
      </p:pic>
      <p:sp>
        <p:nvSpPr>
          <p:cNvPr id="303"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304"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sld>
</file>

<file path=ppt/slides/slide4.xml><?xml version="1.0" encoding="utf-8"?>
<p:sld xmlns:a="http://schemas.openxmlformats.org/drawingml/2006/main" xmlns:p="http://schemas.openxmlformats.org/presentationml/2006/main" xmlns:r="http://schemas.openxmlformats.org/officeDocument/2006/relationships">
  <p:cSld>
    <p:spTree>
      <p:nvGrpSpPr>
        <p:cNvPr id="305" name=""/>
        <p:cNvGrpSpPr/>
        <p:nvPr/>
      </p:nvGrpSpPr>
      <p:grpSpPr>
        <a:xfrm>
          <a:off x="0" y="0"/>
          <a:ext cx="0" cy="0"/>
          <a:chOff x="0" y="0"/>
          <a:chExt cx="0" cy="0"/>
        </a:xfrm>
      </p:grpSpPr>
      <p:sp>
        <p:nvSpPr>
          <p:cNvPr id="306" name="Shape 2071"/>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A.电梯曳引机组</a:t>
            </a:r>
            <a:endParaRPr/>
          </a:p>
        </p:txBody>
      </p:sp>
      <p:sp>
        <p:nvSpPr>
          <p:cNvPr id="307" name="Shape 2072"/>
          <p:cNvSpPr>
            <a:spLocks noGrp="true" noChangeShapeType="true"/>
          </p:cNvSpPr>
          <p:nvPr>
            <p:ph type="body"/>
          </p:nvPr>
        </p:nvSpPr>
        <p:spPr>
          <a:xfrm>
            <a:off x="457200" y="1828800"/>
            <a:ext cx="3962400" cy="4343400"/>
          </a:xfrm>
          <a:prstGeom prst="rect">
            <a:avLst/>
          </a:prstGeom>
          <a:noFill/>
        </p:spPr>
        <p:txBody>
          <a:bodyPr lIns="91440" tIns="45720" rIns="91440" bIns="45720"/>
          <a:lstStyle>
            <a:lvl1pPr marL="342900" indent="0" algn="l" defTabSz="914400" rtl="false" fontAlgn="base">
              <a:lnSpc>
                <a:spcPct val="100000"/>
              </a:lnSpc>
              <a:spcBef>
                <a:spcPct val="20000"/>
              </a:spcBef>
              <a:spcAft>
                <a:spcPts val="0"/>
              </a:spcAft>
              <a:buSzPct val="100000"/>
              <a:buChar char="•"/>
              <a:defRPr sz="2000" b="true" i="false">
                <a:solidFill>
                  <a:schemeClr val="dk1"/>
                </a:solidFill>
                <a:latin typeface="+mn-lt"/>
                <a:ea typeface="宋体"/>
              </a:defRPr>
            </a:lvl1pPr>
            <a:lvl2pPr marL="742950" indent="457200" algn="l" defTabSz="914400" rtl="false" fontAlgn="base">
              <a:lnSpc>
                <a:spcPct val="100000"/>
              </a:lnSpc>
              <a:spcBef>
                <a:spcPct val="20000"/>
              </a:spcBef>
              <a:spcAft>
                <a:spcPts val="0"/>
              </a:spcAft>
              <a:buSzPct val="100000"/>
              <a:buChar char="–"/>
              <a:defRPr sz="1800" b="true" i="false">
                <a:solidFill>
                  <a:schemeClr val="dk1"/>
                </a:solidFill>
                <a:latin typeface="+mn-lt"/>
                <a:ea typeface="宋体"/>
              </a:defRPr>
            </a:lvl2pPr>
            <a:lvl3pPr marL="1143000" indent="914400" algn="l" defTabSz="914400" rtl="false" fontAlgn="base">
              <a:lnSpc>
                <a:spcPct val="100000"/>
              </a:lnSpc>
              <a:spcBef>
                <a:spcPct val="20000"/>
              </a:spcBef>
              <a:spcAft>
                <a:spcPts val="0"/>
              </a:spcAft>
              <a:buSzPct val="100000"/>
              <a:buChar char="•"/>
              <a:defRPr sz="1600" b="true" i="false">
                <a:solidFill>
                  <a:schemeClr val="dk1"/>
                </a:solidFill>
                <a:latin typeface="+mn-lt"/>
                <a:ea typeface="宋体"/>
              </a:defRPr>
            </a:lvl3pPr>
            <a:lvl4pPr marL="1600200" indent="1371600" algn="l" defTabSz="914400" rtl="false" fontAlgn="base">
              <a:lnSpc>
                <a:spcPct val="100000"/>
              </a:lnSpc>
              <a:spcBef>
                <a:spcPct val="20000"/>
              </a:spcBef>
              <a:spcAft>
                <a:spcPts val="0"/>
              </a:spcAft>
              <a:buSzPct val="100000"/>
              <a:buChar char="–"/>
              <a:defRPr sz="1400" b="true" i="false">
                <a:solidFill>
                  <a:schemeClr val="dk1"/>
                </a:solidFill>
                <a:latin typeface="+mn-lt"/>
                <a:ea typeface="宋体"/>
              </a:defRPr>
            </a:lvl4pPr>
            <a:lvl5pPr marL="2057400" indent="1828800" algn="l" defTabSz="914400" rtl="false" fontAlgn="base">
              <a:lnSpc>
                <a:spcPct val="100000"/>
              </a:lnSpc>
              <a:spcBef>
                <a:spcPct val="20000"/>
              </a:spcBef>
              <a:spcAft>
                <a:spcPts val="0"/>
              </a:spcAft>
              <a:buSzPct val="100000"/>
              <a:buChar char="»"/>
              <a:defRPr sz="1400" b="true" i="false">
                <a:solidFill>
                  <a:schemeClr val="dk1"/>
                </a:solidFill>
                <a:latin typeface="+mn-lt"/>
                <a:ea typeface="宋体"/>
              </a:defRPr>
            </a:lvl5pPr>
          </a:lstStyle>
          <a:p>
            <a:pPr marL="342900" lvl="0" indent="-342900">
              <a:spcBef>
                <a:spcPct val="20000"/>
              </a:spcBef>
              <a:buSzPct val="100000"/>
              <a:buChar char="•"/>
            </a:pPr>
            <a:r>
              <a:rPr lang="zh-CN" sz="3200" b="false" i="false" u="none">
                <a:ea typeface="楷体_GB2312" charset="-122"/>
              </a:rPr>
              <a:t>一般由电动机、制动器、松闸装置、减速箱、盘车装置、曳引轮和导向轮等组成。</a:t>
            </a:r>
            <a:endParaRPr lang="en-US" sz="3200"/>
          </a:p>
          <a:p>
            <a:pPr marL="342900" lvl="0" indent="-342900">
              <a:spcBef>
                <a:spcPct val="20000"/>
              </a:spcBef>
              <a:buSzPct val="100000"/>
              <a:buChar char="•"/>
            </a:pPr>
            <a:r>
              <a:rPr lang="zh-CN" sz="3200">
                <a:ea typeface="楷体_GB2312" charset="-122"/>
              </a:rPr>
              <a:t>其功能是：将电能转换成机械能直接或间接带动曳引轮转动。</a:t>
            </a:r>
            <a:endParaRPr/>
          </a:p>
        </p:txBody>
      </p:sp>
      <p:pic>
        <p:nvPicPr>
          <p:cNvPr id="308" name="Image 2073"/>
          <p:cNvPicPr>
            <a:picLocks noGrp="true" noChangeAspect="true"/>
          </p:cNvPicPr>
          <p:nvPr>
            <p:ph type="clipArt"/>
          </p:nvPr>
        </p:nvPicPr>
        <p:blipFill>
          <a:blip r:embed="rId1"/>
          <a:srcRect/>
          <a:stretch>
            <a:fillRect/>
          </a:stretch>
        </p:blipFill>
        <p:spPr>
          <a:xfrm>
            <a:off x="4343400" y="1749425"/>
            <a:ext cx="4267200" cy="4578350"/>
          </a:xfrm>
          <a:prstGeom prst="rect">
            <a:avLst/>
          </a:prstGeom>
          <a:noFill/>
        </p:spPr>
      </p:pic>
      <p:sp>
        <p:nvSpPr>
          <p:cNvPr id="309"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310"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hildTnLst>
                              <p:par>
                                <p:cTn id="282" presetID="12" presetClass="entr" presetSubtype="8" fill="hold" grpId="0" nodeType="clickEffect">
                                  <p:childTnLst>
                                    <p:set>
                                      <p:cBhvr additive="base">
                                        <p:cTn id="283" dur="1" fill="hold">
                                          <p:stCondLst>
                                            <p:cond delay="0"/>
                                          </p:stCondLst>
                                        </p:cTn>
                                        <p:tgtEl>
                                          <p:spTgt spid="307">
                                            <p:txEl>
                                              <p:pRg st="0" end="37"/>
                                            </p:txEl>
                                          </p:spTgt>
                                        </p:tgtEl>
                                        <p:attrNameLst>
                                          <p:attrName>style.visibility</p:attrName>
                                        </p:attrNameLst>
                                      </p:cBhvr>
                                      <p:to>
                                        <p:strVal val="visible"/>
                                      </p:to>
                                    </p:set>
                                    <p:animEffect transition="in" filter="slide(fromLeft)">
                                      <p:cBhvr additive="base">
                                        <p:cTn id="284" dur="500"/>
                                        <p:tgtEl>
                                          <p:spTgt spid="307">
                                            <p:txEl>
                                              <p:pRg st="0" end="37"/>
                                            </p:txEl>
                                          </p:spTgt>
                                        </p:tgtEl>
                                      </p:cBhvr>
                                    </p:animEffect>
                                  </p:childTnLst>
                                </p:cTn>
                              </p:par>
                            </p:childTnLst>
                          </p:cTn>
                        </p:par>
                      </p:childTnLst>
                    </p:cTn>
                  </p:par>
                  <p:par>
                    <p:cTn fill="hold">
                      <p:stCondLst>
                        <p:cond delay="indefinite"/>
                      </p:stCondLst>
                      <p:childTnLst>
                        <p:par>
                          <p:cTn fill="hold">
                            <p:stCondLst>
                              <p:cond delay="0"/>
                            </p:stCondLst>
                            <p:childTnLst>
                              <p:par>
                                <p:cTn id="285" presetID="12" presetClass="entr" presetSubtype="8" fill="hold" grpId="0" nodeType="clickEffect">
                                  <p:childTnLst>
                                    <p:set>
                                      <p:cBhvr additive="base">
                                        <p:cTn id="286" dur="1" fill="hold">
                                          <p:stCondLst>
                                            <p:cond delay="0"/>
                                          </p:stCondLst>
                                        </p:cTn>
                                        <p:tgtEl>
                                          <p:spTgt spid="307">
                                            <p:txEl>
                                              <p:pRg st="37" end="65"/>
                                            </p:txEl>
                                          </p:spTgt>
                                        </p:tgtEl>
                                        <p:attrNameLst>
                                          <p:attrName>style.visibility</p:attrName>
                                        </p:attrNameLst>
                                      </p:cBhvr>
                                      <p:to>
                                        <p:strVal val="visible"/>
                                      </p:to>
                                    </p:set>
                                    <p:animEffect transition="in" filter="slide(fromLeft)">
                                      <p:cBhvr additive="base">
                                        <p:cTn id="287" dur="500"/>
                                        <p:tgtEl>
                                          <p:spTgt spid="307">
                                            <p:txEl>
                                              <p:pRg st="37" end="65"/>
                                            </p:txEl>
                                          </p:spTgt>
                                        </p:tgtEl>
                                      </p:cBhvr>
                                    </p:animEffect>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p:cSld>
    <p:spTree>
      <p:nvGrpSpPr>
        <p:cNvPr id="311" name=""/>
        <p:cNvGrpSpPr/>
        <p:nvPr/>
      </p:nvGrpSpPr>
      <p:grpSpPr>
        <a:xfrm>
          <a:off x="0" y="0"/>
          <a:ext cx="0" cy="0"/>
          <a:chOff x="0" y="0"/>
          <a:chExt cx="0" cy="0"/>
        </a:xfrm>
      </p:grpSpPr>
      <p:sp>
        <p:nvSpPr>
          <p:cNvPr id="312" name="Shape 2347"/>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轿厢负载传感应器</a:t>
            </a:r>
            <a:endParaRPr/>
          </a:p>
        </p:txBody>
      </p:sp>
      <p:sp>
        <p:nvSpPr>
          <p:cNvPr id="313" name="Shape 2348"/>
          <p:cNvSpPr>
            <a:spLocks noGrp="true" noChangeShapeType="true"/>
          </p:cNvSpPr>
          <p:nvPr/>
        </p:nvSpPr>
        <p:spPr>
          <a:xfrm>
            <a:off x="533400" y="1600200"/>
            <a:ext cx="3886200" cy="2825750"/>
          </a:xfrm>
          <a:prstGeom prst="rect">
            <a:avLst/>
          </a:prstGeom>
          <a:noFill/>
        </p:spPr>
        <p:txBody>
          <a:bodyPr lIns="91440" tIns="45720" rIns="91440" bIns="45720">
            <a:spAutoFit/>
          </a:bodyPr>
          <a:lstStyle/>
          <a:p>
            <a:pPr lvl="0">
              <a:spcBef>
                <a:spcPct val="50000"/>
              </a:spcBef>
            </a:pPr>
            <a:r>
              <a:rPr lang="zh-CN" sz="2800" b="true" i="false" u="none">
                <a:latin typeface="Arial" charset="1"/>
                <a:ea typeface="楷体_GB2312" charset="-122"/>
              </a:rPr>
              <a:t>负载传感应式为应变片式：</a:t>
            </a:r>
            <a:endParaRPr lang="en-US" sz="2800"/>
          </a:p>
          <a:p>
            <a:pPr lvl="0">
              <a:lnSpc>
                <a:spcPct val="80000"/>
              </a:lnSpc>
              <a:spcBef>
                <a:spcPct val="50000"/>
              </a:spcBef>
            </a:pPr>
            <a:r>
              <a:rPr lang="zh-CN" sz="2800">
                <a:latin typeface="Arial" charset="1"/>
                <a:ea typeface="楷体_GB2312" charset="-122"/>
              </a:rPr>
              <a:t>连续测定轿厢内的载荷大小的装置。</a:t>
            </a:r>
            <a:endParaRPr/>
          </a:p>
          <a:p>
            <a:pPr lvl="0">
              <a:lnSpc>
                <a:spcPct val="90000"/>
              </a:lnSpc>
              <a:spcBef>
                <a:spcPct val="50000"/>
              </a:spcBef>
            </a:pPr>
            <a:r>
              <a:rPr lang="zh-CN" sz="2800">
                <a:latin typeface="Arial" charset="1"/>
                <a:ea typeface="楷体_GB2312" charset="-122"/>
              </a:rPr>
              <a:t>通常有电流式和电压式两种。</a:t>
            </a:r>
            <a:endParaRPr/>
          </a:p>
        </p:txBody>
      </p:sp>
      <p:pic>
        <p:nvPicPr>
          <p:cNvPr id="314" name="Image 2349"/>
          <p:cNvPicPr>
            <a:picLocks noGrp="true" noChangeAspect="true"/>
          </p:cNvPicPr>
          <p:nvPr/>
        </p:nvPicPr>
        <p:blipFill>
          <a:blip r:embed="rId1"/>
          <a:srcRect/>
          <a:stretch>
            <a:fillRect/>
          </a:stretch>
        </p:blipFill>
        <p:spPr>
          <a:xfrm>
            <a:off x="990600" y="4419600"/>
            <a:ext cx="2286000" cy="2078037"/>
          </a:xfrm>
          <a:prstGeom prst="rect">
            <a:avLst/>
          </a:prstGeom>
          <a:noFill/>
        </p:spPr>
      </p:pic>
      <p:pic>
        <p:nvPicPr>
          <p:cNvPr id="315" name="Image 2350"/>
          <p:cNvPicPr>
            <a:picLocks noGrp="true" noChangeAspect="true"/>
          </p:cNvPicPr>
          <p:nvPr/>
        </p:nvPicPr>
        <p:blipFill>
          <a:blip r:embed="rId2"/>
          <a:srcRect/>
          <a:stretch>
            <a:fillRect/>
          </a:stretch>
        </p:blipFill>
        <p:spPr>
          <a:xfrm>
            <a:off x="6096000" y="4495800"/>
            <a:ext cx="2005012" cy="1906587"/>
          </a:xfrm>
          <a:prstGeom prst="rect">
            <a:avLst/>
          </a:prstGeom>
          <a:noFill/>
        </p:spPr>
      </p:pic>
      <p:pic>
        <p:nvPicPr>
          <p:cNvPr id="316" name="Image 2351"/>
          <p:cNvPicPr>
            <a:picLocks noGrp="true" noChangeAspect="true"/>
          </p:cNvPicPr>
          <p:nvPr/>
        </p:nvPicPr>
        <p:blipFill>
          <a:blip r:embed="rId3"/>
          <a:srcRect/>
          <a:stretch>
            <a:fillRect/>
          </a:stretch>
        </p:blipFill>
        <p:spPr>
          <a:xfrm>
            <a:off x="3733800" y="4495800"/>
            <a:ext cx="1905000" cy="2003425"/>
          </a:xfrm>
          <a:prstGeom prst="rect">
            <a:avLst/>
          </a:prstGeom>
          <a:noFill/>
        </p:spPr>
      </p:pic>
      <p:pic>
        <p:nvPicPr>
          <p:cNvPr id="317" name="Image 2352"/>
          <p:cNvPicPr>
            <a:picLocks noGrp="true" noChangeAspect="true"/>
          </p:cNvPicPr>
          <p:nvPr/>
        </p:nvPicPr>
        <p:blipFill>
          <a:blip r:embed="rId4"/>
          <a:srcRect/>
          <a:stretch>
            <a:fillRect/>
          </a:stretch>
        </p:blipFill>
        <p:spPr>
          <a:xfrm>
            <a:off x="4572000" y="1143000"/>
            <a:ext cx="3581400" cy="3330575"/>
          </a:xfrm>
          <a:prstGeom prst="rect">
            <a:avLst/>
          </a:prstGeom>
          <a:noFill/>
        </p:spPr>
      </p:pic>
      <p:sp>
        <p:nvSpPr>
          <p:cNvPr id="318"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319"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hildTnLst>
                              <p:par>
                                <p:cTn id="288" presetID="2" presetClass="entr" presetSubtype="2" fill="hold" nodeType="clickEffect">
                                  <p:childTnLst>
                                    <p:set>
                                      <p:cBhvr additive="base">
                                        <p:cTn id="289" dur="1" fill="hold">
                                          <p:stCondLst>
                                            <p:cond delay="0"/>
                                          </p:stCondLst>
                                        </p:cTn>
                                        <p:tgtEl>
                                          <p:spTgt spid="317"/>
                                        </p:tgtEl>
                                        <p:attrNameLst>
                                          <p:attrName>style.visibility</p:attrName>
                                        </p:attrNameLst>
                                      </p:cBhvr>
                                      <p:to>
                                        <p:strVal val="visible"/>
                                      </p:to>
                                    </p:set>
                                    <p:anim calcmode="lin" valueType="num">
                                      <p:cBhvr additive="base">
                                        <p:cTn id="290" dur="500" fill="hold"/>
                                        <p:tgtEl>
                                          <p:spTgt spid="317"/>
                                        </p:tgtEl>
                                        <p:attrNameLst>
                                          <p:attrName>ppt_x</p:attrName>
                                        </p:attrNameLst>
                                      </p:cBhvr>
                                      <p:tavLst>
                                        <p:tav tm="0">
                                          <p:val>
                                            <p:strVal val="1+#ppt_w/2"/>
                                          </p:val>
                                        </p:tav>
                                        <p:tav tm="100000">
                                          <p:val>
                                            <p:strVal val="#ppt_x"/>
                                          </p:val>
                                        </p:tav>
                                      </p:tavLst>
                                    </p:anim>
                                    <p:anim calcmode="lin" valueType="num">
                                      <p:cBhvr additive="base">
                                        <p:cTn id="291" dur="500" fill="hold"/>
                                        <p:tgtEl>
                                          <p:spTgt spid="317"/>
                                        </p:tgtEl>
                                        <p:attrNameLst>
                                          <p:attrName>ppt_y</p:attrName>
                                        </p:attrNameLst>
                                      </p:cBhvr>
                                      <p:tavLst>
                                        <p:tav tm="0">
                                          <p:val>
                                            <p:strVal val="#ppt_y"/>
                                          </p:val>
                                        </p:tav>
                                        <p:tav tm="100000">
                                          <p:val>
                                            <p:strVal val="#ppt_y"/>
                                          </p:val>
                                        </p:tav>
                                      </p:tavLst>
                                    </p:anim>
                                  </p:childTnLst>
                                </p:cTn>
                              </p:par>
                            </p:childTnLst>
                          </p:cTn>
                        </p:par>
                      </p:childTnLst>
                    </p:cTn>
                  </p:par>
                  <p:par>
                    <p:cTn fill="hold">
                      <p:stCondLst>
                        <p:cond delay="indefinite"/>
                      </p:stCondLst>
                      <p:childTnLst>
                        <p:par>
                          <p:cTn fill="hold">
                            <p:stCondLst>
                              <p:cond delay="0"/>
                            </p:stCondLst>
                            <p:childTnLst>
                              <p:par>
                                <p:cTn id="292" presetID="2" presetClass="entr" presetSubtype="8" fill="hold" nodeType="clickEffect">
                                  <p:childTnLst>
                                    <p:set>
                                      <p:cBhvr additive="base">
                                        <p:cTn id="293" dur="1" fill="hold">
                                          <p:stCondLst>
                                            <p:cond delay="0"/>
                                          </p:stCondLst>
                                        </p:cTn>
                                        <p:tgtEl>
                                          <p:spTgt spid="314"/>
                                        </p:tgtEl>
                                        <p:attrNameLst>
                                          <p:attrName>style.visibility</p:attrName>
                                        </p:attrNameLst>
                                      </p:cBhvr>
                                      <p:to>
                                        <p:strVal val="visible"/>
                                      </p:to>
                                    </p:set>
                                    <p:anim calcmode="lin" valueType="num">
                                      <p:cBhvr additive="base">
                                        <p:cTn id="294" dur="500" fill="hold"/>
                                        <p:tgtEl>
                                          <p:spTgt spid="314"/>
                                        </p:tgtEl>
                                        <p:attrNameLst>
                                          <p:attrName>ppt_x</p:attrName>
                                        </p:attrNameLst>
                                      </p:cBhvr>
                                      <p:tavLst>
                                        <p:tav tm="0">
                                          <p:val>
                                            <p:strVal val="0-#ppt_w/2"/>
                                          </p:val>
                                        </p:tav>
                                        <p:tav tm="100000">
                                          <p:val>
                                            <p:strVal val="#ppt_x"/>
                                          </p:val>
                                        </p:tav>
                                      </p:tavLst>
                                    </p:anim>
                                    <p:anim calcmode="lin" valueType="num">
                                      <p:cBhvr additive="base">
                                        <p:cTn id="295" dur="500" fill="hold"/>
                                        <p:tgtEl>
                                          <p:spTgt spid="314"/>
                                        </p:tgtEl>
                                        <p:attrNameLst>
                                          <p:attrName>ppt_y</p:attrName>
                                        </p:attrNameLst>
                                      </p:cBhvr>
                                      <p:tavLst>
                                        <p:tav tm="0">
                                          <p:val>
                                            <p:strVal val="#ppt_y"/>
                                          </p:val>
                                        </p:tav>
                                        <p:tav tm="100000">
                                          <p:val>
                                            <p:strVal val="#ppt_y"/>
                                          </p:val>
                                        </p:tav>
                                      </p:tavLst>
                                    </p:anim>
                                  </p:childTnLst>
                                </p:cTn>
                              </p:par>
                            </p:childTnLst>
                          </p:cTn>
                        </p:par>
                      </p:childTnLst>
                    </p:cTn>
                  </p:par>
                  <p:par>
                    <p:cTn fill="hold">
                      <p:stCondLst>
                        <p:cond delay="indefinite"/>
                      </p:stCondLst>
                      <p:childTnLst>
                        <p:par>
                          <p:cTn fill="hold">
                            <p:stCondLst>
                              <p:cond delay="0"/>
                            </p:stCondLst>
                            <p:childTnLst>
                              <p:par>
                                <p:cTn id="296" presetID="2" presetClass="entr" presetSubtype="4" fill="hold" nodeType="clickEffect">
                                  <p:childTnLst>
                                    <p:set>
                                      <p:cBhvr additive="base">
                                        <p:cTn id="297" dur="1" fill="hold">
                                          <p:stCondLst>
                                            <p:cond delay="0"/>
                                          </p:stCondLst>
                                        </p:cTn>
                                        <p:tgtEl>
                                          <p:spTgt spid="316"/>
                                        </p:tgtEl>
                                        <p:attrNameLst>
                                          <p:attrName>style.visibility</p:attrName>
                                        </p:attrNameLst>
                                      </p:cBhvr>
                                      <p:to>
                                        <p:strVal val="visible"/>
                                      </p:to>
                                    </p:set>
                                    <p:anim calcmode="lin" valueType="num">
                                      <p:cBhvr additive="base">
                                        <p:cTn id="298" dur="500" fill="hold"/>
                                        <p:tgtEl>
                                          <p:spTgt spid="316"/>
                                        </p:tgtEl>
                                        <p:attrNameLst>
                                          <p:attrName>ppt_x</p:attrName>
                                        </p:attrNameLst>
                                      </p:cBhvr>
                                      <p:tavLst>
                                        <p:tav tm="0">
                                          <p:val>
                                            <p:strVal val="#ppt_x"/>
                                          </p:val>
                                        </p:tav>
                                        <p:tav tm="100000">
                                          <p:val>
                                            <p:strVal val="#ppt_x"/>
                                          </p:val>
                                        </p:tav>
                                      </p:tavLst>
                                    </p:anim>
                                    <p:anim calcmode="lin" valueType="num">
                                      <p:cBhvr additive="base">
                                        <p:cTn id="299" dur="500" fill="hold"/>
                                        <p:tgtEl>
                                          <p:spTgt spid="316"/>
                                        </p:tgtEl>
                                        <p:attrNameLst>
                                          <p:attrName>ppt_y</p:attrName>
                                        </p:attrNameLst>
                                      </p:cBhvr>
                                      <p:tavLst>
                                        <p:tav tm="0">
                                          <p:val>
                                            <p:strVal val="1+#ppt_h/2"/>
                                          </p:val>
                                        </p:tav>
                                        <p:tav tm="100000">
                                          <p:val>
                                            <p:strVal val="#ppt_y"/>
                                          </p:val>
                                        </p:tav>
                                      </p:tavLst>
                                    </p:anim>
                                  </p:childTnLst>
                                </p:cTn>
                              </p:par>
                            </p:childTnLst>
                          </p:cTn>
                        </p:par>
                      </p:childTnLst>
                    </p:cTn>
                  </p:par>
                  <p:par>
                    <p:cTn fill="hold">
                      <p:stCondLst>
                        <p:cond delay="indefinite"/>
                      </p:stCondLst>
                      <p:childTnLst>
                        <p:par>
                          <p:cTn fill="hold">
                            <p:stCondLst>
                              <p:cond delay="0"/>
                            </p:stCondLst>
                            <p:childTnLst>
                              <p:par>
                                <p:cTn id="300" presetID="2" presetClass="entr" presetSubtype="2" fill="hold" nodeType="clickEffect">
                                  <p:childTnLst>
                                    <p:set>
                                      <p:cBhvr additive="base">
                                        <p:cTn id="301" dur="1" fill="hold">
                                          <p:stCondLst>
                                            <p:cond delay="0"/>
                                          </p:stCondLst>
                                        </p:cTn>
                                        <p:tgtEl>
                                          <p:spTgt spid="315"/>
                                        </p:tgtEl>
                                        <p:attrNameLst>
                                          <p:attrName>style.visibility</p:attrName>
                                        </p:attrNameLst>
                                      </p:cBhvr>
                                      <p:to>
                                        <p:strVal val="visible"/>
                                      </p:to>
                                    </p:set>
                                    <p:anim calcmode="lin" valueType="num">
                                      <p:cBhvr additive="base">
                                        <p:cTn id="302" dur="500" fill="hold"/>
                                        <p:tgtEl>
                                          <p:spTgt spid="315"/>
                                        </p:tgtEl>
                                        <p:attrNameLst>
                                          <p:attrName>ppt_x</p:attrName>
                                        </p:attrNameLst>
                                      </p:cBhvr>
                                      <p:tavLst>
                                        <p:tav tm="0">
                                          <p:val>
                                            <p:strVal val="1+#ppt_w/2"/>
                                          </p:val>
                                        </p:tav>
                                        <p:tav tm="100000">
                                          <p:val>
                                            <p:strVal val="#ppt_x"/>
                                          </p:val>
                                        </p:tav>
                                      </p:tavLst>
                                    </p:anim>
                                    <p:anim calcmode="lin" valueType="num">
                                      <p:cBhvr additive="base">
                                        <p:cTn id="303" dur="500" fill="hold"/>
                                        <p:tgtEl>
                                          <p:spTgt spid="3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41.xml><?xml version="1.0" encoding="utf-8"?>
<p:sld xmlns:a="http://schemas.openxmlformats.org/drawingml/2006/main" xmlns:p="http://schemas.openxmlformats.org/presentationml/2006/main" xmlns:r="http://schemas.openxmlformats.org/officeDocument/2006/relationships">
  <p:cSld>
    <p:spTree>
      <p:nvGrpSpPr>
        <p:cNvPr id="320" name=""/>
        <p:cNvGrpSpPr/>
        <p:nvPr/>
      </p:nvGrpSpPr>
      <p:grpSpPr>
        <a:xfrm>
          <a:off x="0" y="0"/>
          <a:ext cx="0" cy="0"/>
          <a:chOff x="0" y="0"/>
          <a:chExt cx="0" cy="0"/>
        </a:xfrm>
      </p:grpSpPr>
      <p:sp>
        <p:nvSpPr>
          <p:cNvPr id="321" name="Shape 2355"/>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E.随行电缆</a:t>
            </a:r>
            <a:endParaRPr/>
          </a:p>
        </p:txBody>
      </p:sp>
      <p:sp>
        <p:nvSpPr>
          <p:cNvPr id="322" name="Shape 2356"/>
          <p:cNvSpPr>
            <a:spLocks noGrp="true" noChangeShapeType="true"/>
          </p:cNvSpPr>
          <p:nvPr/>
        </p:nvSpPr>
        <p:spPr>
          <a:xfrm>
            <a:off x="381000" y="1676400"/>
            <a:ext cx="3962400" cy="4362450"/>
          </a:xfrm>
          <a:prstGeom prst="rect">
            <a:avLst/>
          </a:prstGeom>
          <a:noFill/>
        </p:spPr>
        <p:txBody>
          <a:bodyPr lIns="91440" tIns="45720" rIns="91440" bIns="45720">
            <a:spAutoFit/>
          </a:bodyPr>
          <a:lstStyle/>
          <a:p>
            <a:pPr lvl="0"/>
            <a:r>
              <a:rPr lang="zh-CN" sz="2800" b="true" i="false" u="none">
                <a:latin typeface="Arial" charset="1"/>
                <a:ea typeface="楷体_GB2312" charset="-122"/>
              </a:rPr>
              <a:t>用于传输控制柜与轿厢间的信息。</a:t>
            </a:r>
            <a:endParaRPr lang="en-US" sz="2800"/>
          </a:p>
          <a:p>
            <a:pPr lvl="0"/>
            <a:r>
              <a:rPr lang="zh-CN" sz="2800">
                <a:latin typeface="Arial" charset="1"/>
                <a:ea typeface="楷体_GB2312" charset="-122"/>
              </a:rPr>
              <a:t>主要包括</a:t>
            </a:r>
            <a:r>
              <a:rPr lang="zh-CN" sz="2800" b="true" i="false" u="none">
                <a:latin typeface="Arial" charset="1"/>
                <a:ea typeface="楷体_GB2312" charset="-122"/>
              </a:rPr>
              <a:t>电缆</a:t>
            </a:r>
            <a:r>
              <a:rPr lang="zh-CN" sz="2800">
                <a:latin typeface="Arial" charset="1"/>
                <a:ea typeface="楷体_GB2312" charset="-122"/>
              </a:rPr>
              <a:t>和</a:t>
            </a:r>
            <a:r>
              <a:rPr lang="zh-CN" sz="2800" b="true" i="false" u="none">
                <a:latin typeface="Arial" charset="1"/>
                <a:ea typeface="楷体_GB2312" charset="-122"/>
              </a:rPr>
              <a:t>电缆架</a:t>
            </a:r>
            <a:endParaRPr lang="en-US" sz="2800"/>
          </a:p>
          <a:p>
            <a:pPr lvl="0"/>
            <a:r>
              <a:rPr lang="en-US" sz="2800">
                <a:latin typeface="Arial" charset="1"/>
                <a:ea typeface="楷体_GB2312" charset="-122"/>
              </a:rPr>
              <a:t>井道电缆架应安装在电梯正常提升高度1/2H+1.5m的井道壁上，并设置电缆中间固定卡板固定。</a:t>
            </a:r>
            <a:endParaRPr/>
          </a:p>
          <a:p>
            <a:pPr lvl="0"/>
            <a:r>
              <a:rPr lang="zh-CN" sz="2800">
                <a:ea typeface="楷体_GB2312" charset="-122"/>
              </a:rPr>
              <a:t>轿底应装有轿底电缆架，并做两次保护。</a:t>
            </a:r>
            <a:endParaRPr/>
          </a:p>
        </p:txBody>
      </p:sp>
      <p:pic>
        <p:nvPicPr>
          <p:cNvPr id="323" name="Image 2357"/>
          <p:cNvPicPr>
            <a:picLocks noGrp="true" noChangeAspect="true"/>
          </p:cNvPicPr>
          <p:nvPr/>
        </p:nvPicPr>
        <p:blipFill>
          <a:blip r:embed="rId1"/>
          <a:srcRect/>
          <a:stretch>
            <a:fillRect/>
          </a:stretch>
        </p:blipFill>
        <p:spPr>
          <a:xfrm>
            <a:off x="4191000" y="1371600"/>
            <a:ext cx="2324100" cy="5181600"/>
          </a:xfrm>
          <a:prstGeom prst="rect">
            <a:avLst/>
          </a:prstGeom>
          <a:noFill/>
        </p:spPr>
      </p:pic>
      <p:pic>
        <p:nvPicPr>
          <p:cNvPr id="324" name="Image 2358"/>
          <p:cNvPicPr>
            <a:picLocks noGrp="true" noChangeAspect="true"/>
          </p:cNvPicPr>
          <p:nvPr/>
        </p:nvPicPr>
        <p:blipFill>
          <a:blip r:embed="rId2"/>
          <a:srcRect/>
          <a:stretch>
            <a:fillRect/>
          </a:stretch>
        </p:blipFill>
        <p:spPr>
          <a:xfrm>
            <a:off x="6477000" y="1371600"/>
            <a:ext cx="2514600" cy="5181600"/>
          </a:xfrm>
          <a:prstGeom prst="rect">
            <a:avLst/>
          </a:prstGeom>
          <a:noFill/>
        </p:spPr>
      </p:pic>
      <p:sp>
        <p:nvSpPr>
          <p:cNvPr id="325"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326"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sld>
</file>

<file path=ppt/slides/slide42.xml><?xml version="1.0" encoding="utf-8"?>
<p:sld xmlns:a="http://schemas.openxmlformats.org/drawingml/2006/main" xmlns:p="http://schemas.openxmlformats.org/presentationml/2006/main" xmlns:r="http://schemas.openxmlformats.org/officeDocument/2006/relationships">
  <p:cSld>
    <p:spTree>
      <p:nvGrpSpPr>
        <p:cNvPr id="327" name=""/>
        <p:cNvGrpSpPr/>
        <p:nvPr/>
      </p:nvGrpSpPr>
      <p:grpSpPr>
        <a:xfrm>
          <a:off x="0" y="0"/>
          <a:ext cx="0" cy="0"/>
          <a:chOff x="0" y="0"/>
          <a:chExt cx="0" cy="0"/>
        </a:xfrm>
      </p:grpSpPr>
      <p:sp>
        <p:nvSpPr>
          <p:cNvPr id="328" name="Shape 2361"/>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随行电缆的种类与结构</a:t>
            </a:r>
            <a:endParaRPr/>
          </a:p>
        </p:txBody>
      </p:sp>
      <p:sp>
        <p:nvSpPr>
          <p:cNvPr id="329" name="Shape 2362"/>
          <p:cNvSpPr>
            <a:spLocks noGrp="true" noChangeShapeType="true"/>
          </p:cNvSpPr>
          <p:nvPr/>
        </p:nvSpPr>
        <p:spPr>
          <a:xfrm>
            <a:off x="762000" y="1676400"/>
            <a:ext cx="7620000" cy="946150"/>
          </a:xfrm>
          <a:prstGeom prst="rect">
            <a:avLst/>
          </a:prstGeom>
          <a:noFill/>
        </p:spPr>
        <p:txBody>
          <a:bodyPr lIns="91440" tIns="45720" rIns="91440" bIns="45720">
            <a:spAutoFit/>
          </a:bodyPr>
          <a:lstStyle/>
          <a:p>
            <a:pPr lvl="0"/>
            <a:r>
              <a:rPr lang="zh-CN" sz="2800">
                <a:latin typeface="Arial" charset="1"/>
                <a:ea typeface="楷体_GB2312" charset="-122"/>
              </a:rPr>
              <a:t>随行电缆通常有两种不同结构：</a:t>
            </a:r>
            <a:endParaRPr/>
          </a:p>
          <a:p>
            <a:pPr lvl="0"/>
            <a:r>
              <a:rPr lang="zh-CN" sz="2800" b="true" i="false" u="none">
                <a:latin typeface="Arial" charset="1"/>
                <a:ea typeface="楷体_GB2312" charset="-122"/>
              </a:rPr>
              <a:t>圆形电缆</a:t>
            </a:r>
            <a:r>
              <a:rPr lang="zh-CN" sz="2800">
                <a:latin typeface="Arial" charset="1"/>
                <a:ea typeface="楷体_GB2312" charset="-122"/>
              </a:rPr>
              <a:t>与</a:t>
            </a:r>
            <a:r>
              <a:rPr lang="zh-CN" sz="2800" b="true" i="false" u="none">
                <a:latin typeface="Arial" charset="1"/>
                <a:ea typeface="楷体_GB2312" charset="-122"/>
              </a:rPr>
              <a:t>扁电缆</a:t>
            </a:r>
            <a:r>
              <a:rPr lang="zh-CN" sz="2800">
                <a:latin typeface="Arial" charset="1"/>
                <a:ea typeface="楷体_GB2312" charset="-122"/>
              </a:rPr>
              <a:t>。</a:t>
            </a:r>
            <a:endParaRPr/>
          </a:p>
        </p:txBody>
      </p:sp>
      <p:pic>
        <p:nvPicPr>
          <p:cNvPr id="330" name="Image 2363"/>
          <p:cNvPicPr>
            <a:picLocks noGrp="true" noChangeAspect="true"/>
          </p:cNvPicPr>
          <p:nvPr/>
        </p:nvPicPr>
        <p:blipFill>
          <a:blip r:embed="rId1"/>
          <a:srcRect/>
          <a:stretch>
            <a:fillRect/>
          </a:stretch>
        </p:blipFill>
        <p:spPr>
          <a:xfrm>
            <a:off x="762000" y="2667000"/>
            <a:ext cx="7535862" cy="3648075"/>
          </a:xfrm>
          <a:prstGeom prst="rect">
            <a:avLst/>
          </a:prstGeom>
          <a:noFill/>
        </p:spPr>
      </p:pic>
      <p:sp>
        <p:nvSpPr>
          <p:cNvPr id="331"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332"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sld>
</file>

<file path=ppt/slides/slide43.xml><?xml version="1.0" encoding="utf-8"?>
<p:sld xmlns:a="http://schemas.openxmlformats.org/drawingml/2006/main" xmlns:p="http://schemas.openxmlformats.org/presentationml/2006/main" xmlns:r="http://schemas.openxmlformats.org/officeDocument/2006/relationships">
  <p:cSld>
    <p:spTree>
      <p:nvGrpSpPr>
        <p:cNvPr id="333" name=""/>
        <p:cNvGrpSpPr/>
        <p:nvPr/>
      </p:nvGrpSpPr>
      <p:grpSpPr>
        <a:xfrm>
          <a:off x="0" y="0"/>
          <a:ext cx="0" cy="0"/>
          <a:chOff x="0" y="0"/>
          <a:chExt cx="0" cy="0"/>
        </a:xfrm>
      </p:grpSpPr>
      <p:sp>
        <p:nvSpPr>
          <p:cNvPr id="334" name="Shape 2366"/>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电缆架的类型</a:t>
            </a:r>
            <a:endParaRPr/>
          </a:p>
        </p:txBody>
      </p:sp>
      <p:pic>
        <p:nvPicPr>
          <p:cNvPr id="335" name="Image 2367"/>
          <p:cNvPicPr>
            <a:picLocks noGrp="true" noChangeAspect="true"/>
          </p:cNvPicPr>
          <p:nvPr/>
        </p:nvPicPr>
        <p:blipFill>
          <a:blip r:embed="rId1"/>
          <a:srcRect/>
          <a:stretch>
            <a:fillRect/>
          </a:stretch>
        </p:blipFill>
        <p:spPr>
          <a:xfrm>
            <a:off x="3581400" y="3200400"/>
            <a:ext cx="5057775" cy="2943225"/>
          </a:xfrm>
          <a:prstGeom prst="rect">
            <a:avLst/>
          </a:prstGeom>
          <a:noFill/>
        </p:spPr>
      </p:pic>
      <p:pic>
        <p:nvPicPr>
          <p:cNvPr id="336" name="Image 2368"/>
          <p:cNvPicPr>
            <a:picLocks noGrp="true" noChangeAspect="true"/>
          </p:cNvPicPr>
          <p:nvPr/>
        </p:nvPicPr>
        <p:blipFill>
          <a:blip r:embed="rId2"/>
          <a:srcRect/>
          <a:stretch>
            <a:fillRect/>
          </a:stretch>
        </p:blipFill>
        <p:spPr>
          <a:xfrm>
            <a:off x="457200" y="1905000"/>
            <a:ext cx="3124200" cy="1741487"/>
          </a:xfrm>
          <a:prstGeom prst="rect">
            <a:avLst/>
          </a:prstGeom>
          <a:noFill/>
        </p:spPr>
      </p:pic>
      <p:sp>
        <p:nvSpPr>
          <p:cNvPr id="337" name="Shape 2369"/>
          <p:cNvSpPr>
            <a:spLocks noGrp="true" noChangeShapeType="true"/>
          </p:cNvSpPr>
          <p:nvPr/>
        </p:nvSpPr>
        <p:spPr>
          <a:xfrm>
            <a:off x="1219200" y="3733800"/>
            <a:ext cx="1752600" cy="519112"/>
          </a:xfrm>
          <a:prstGeom prst="rect">
            <a:avLst/>
          </a:prstGeom>
          <a:noFill/>
        </p:spPr>
        <p:txBody>
          <a:bodyPr lIns="91440" tIns="45720" rIns="91440" bIns="45720">
            <a:spAutoFit/>
          </a:bodyPr>
          <a:lstStyle/>
          <a:p>
            <a:pPr lvl="0">
              <a:spcBef>
                <a:spcPct val="50000"/>
              </a:spcBef>
            </a:pPr>
            <a:r>
              <a:rPr lang="zh-CN" sz="2800"/>
              <a:t>电缆架</a:t>
            </a:r>
            <a:endParaRPr/>
          </a:p>
        </p:txBody>
      </p:sp>
      <p:sp>
        <p:nvSpPr>
          <p:cNvPr id="338" name="Shape 2370"/>
          <p:cNvSpPr>
            <a:spLocks noGrp="true" noChangeShapeType="true"/>
          </p:cNvSpPr>
          <p:nvPr/>
        </p:nvSpPr>
        <p:spPr>
          <a:xfrm>
            <a:off x="5181600" y="2590800"/>
            <a:ext cx="2667000" cy="519112"/>
          </a:xfrm>
          <a:prstGeom prst="rect">
            <a:avLst/>
          </a:prstGeom>
          <a:noFill/>
        </p:spPr>
        <p:txBody>
          <a:bodyPr lIns="91440" tIns="45720" rIns="91440" bIns="45720">
            <a:spAutoFit/>
          </a:bodyPr>
          <a:lstStyle/>
          <a:p>
            <a:pPr lvl="0">
              <a:spcBef>
                <a:spcPct val="50000"/>
              </a:spcBef>
            </a:pPr>
            <a:r>
              <a:rPr lang="zh-CN" sz="2800"/>
              <a:t>轿底电缆架</a:t>
            </a:r>
            <a:endParaRPr/>
          </a:p>
        </p:txBody>
      </p:sp>
      <p:sp>
        <p:nvSpPr>
          <p:cNvPr id="339"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340"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hildTnLst>
                              <p:par>
                                <p:cTn id="304" presetID="1" presetClass="entr" presetSubtype="0" fill="hold" nodeType="clickEffect">
                                  <p:childTnLst>
                                    <p:set>
                                      <p:cBhvr additive="base">
                                        <p:cTn id="305" dur="1" fill="hold">
                                          <p:stCondLst>
                                            <p:cond delay="499"/>
                                          </p:stCondLst>
                                        </p:cTn>
                                        <p:tgtEl>
                                          <p:spTgt spid="3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id="306" presetID="2" presetClass="entr" presetSubtype="8" fill="hold" grpId="0" nodeType="clickEffect">
                                  <p:childTnLst>
                                    <p:set>
                                      <p:cBhvr additive="base">
                                        <p:cTn id="307" dur="1" fill="hold">
                                          <p:stCondLst>
                                            <p:cond delay="0"/>
                                          </p:stCondLst>
                                        </p:cTn>
                                        <p:tgtEl>
                                          <p:spTgt spid="337"/>
                                        </p:tgtEl>
                                        <p:attrNameLst>
                                          <p:attrName>style.visibility</p:attrName>
                                        </p:attrNameLst>
                                      </p:cBhvr>
                                      <p:to>
                                        <p:strVal val="visible"/>
                                      </p:to>
                                    </p:set>
                                    <p:anim calcmode="lin" valueType="num">
                                      <p:cBhvr additive="base">
                                        <p:cTn id="308" dur="500" fill="hold"/>
                                        <p:tgtEl>
                                          <p:spTgt spid="337"/>
                                        </p:tgtEl>
                                        <p:attrNameLst>
                                          <p:attrName>ppt_x</p:attrName>
                                        </p:attrNameLst>
                                      </p:cBhvr>
                                      <p:tavLst>
                                        <p:tav tm="0">
                                          <p:val>
                                            <p:strVal val="0-#ppt_w/2"/>
                                          </p:val>
                                        </p:tav>
                                        <p:tav tm="100000">
                                          <p:val>
                                            <p:strVal val="#ppt_x"/>
                                          </p:val>
                                        </p:tav>
                                      </p:tavLst>
                                    </p:anim>
                                    <p:anim calcmode="lin" valueType="num">
                                      <p:cBhvr additive="base">
                                        <p:cTn id="309" dur="500" fill="hold"/>
                                        <p:tgtEl>
                                          <p:spTgt spid="337"/>
                                        </p:tgtEl>
                                        <p:attrNameLst>
                                          <p:attrName>ppt_y</p:attrName>
                                        </p:attrNameLst>
                                      </p:cBhvr>
                                      <p:tavLst>
                                        <p:tav tm="0">
                                          <p:val>
                                            <p:strVal val="#ppt_y"/>
                                          </p:val>
                                        </p:tav>
                                        <p:tav tm="100000">
                                          <p:val>
                                            <p:strVal val="#ppt_y"/>
                                          </p:val>
                                        </p:tav>
                                      </p:tavLst>
                                    </p:anim>
                                  </p:childTnLst>
                                </p:cTn>
                              </p:par>
                            </p:childTnLst>
                          </p:cTn>
                        </p:par>
                      </p:childTnLst>
                    </p:cTn>
                  </p:par>
                  <p:par>
                    <p:cTn fill="hold">
                      <p:stCondLst>
                        <p:cond delay="indefinite"/>
                      </p:stCondLst>
                      <p:childTnLst>
                        <p:par>
                          <p:cTn fill="hold">
                            <p:stCondLst>
                              <p:cond delay="0"/>
                            </p:stCondLst>
                            <p:childTnLst>
                              <p:par>
                                <p:cTn id="310" presetID="1" presetClass="entr" presetSubtype="0" fill="hold" nodeType="clickEffect">
                                  <p:childTnLst>
                                    <p:set>
                                      <p:cBhvr additive="base">
                                        <p:cTn id="311" dur="1" fill="hold">
                                          <p:stCondLst>
                                            <p:cond delay="499"/>
                                          </p:stCondLst>
                                        </p:cTn>
                                        <p:tgtEl>
                                          <p:spTgt spid="3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id="312" presetID="2" presetClass="entr" presetSubtype="2" fill="hold" grpId="1" nodeType="clickEffect">
                                  <p:childTnLst>
                                    <p:set>
                                      <p:cBhvr additive="base">
                                        <p:cTn id="313" dur="1" fill="hold">
                                          <p:stCondLst>
                                            <p:cond delay="0"/>
                                          </p:stCondLst>
                                        </p:cTn>
                                        <p:tgtEl>
                                          <p:spTgt spid="338"/>
                                        </p:tgtEl>
                                        <p:attrNameLst>
                                          <p:attrName>style.visibility</p:attrName>
                                        </p:attrNameLst>
                                      </p:cBhvr>
                                      <p:to>
                                        <p:strVal val="visible"/>
                                      </p:to>
                                    </p:set>
                                    <p:anim calcmode="lin" valueType="num">
                                      <p:cBhvr additive="base">
                                        <p:cTn id="314" dur="500" fill="hold"/>
                                        <p:tgtEl>
                                          <p:spTgt spid="338"/>
                                        </p:tgtEl>
                                        <p:attrNameLst>
                                          <p:attrName>ppt_x</p:attrName>
                                        </p:attrNameLst>
                                      </p:cBhvr>
                                      <p:tavLst>
                                        <p:tav tm="0">
                                          <p:val>
                                            <p:strVal val="1+#ppt_w/2"/>
                                          </p:val>
                                        </p:tav>
                                        <p:tav tm="100000">
                                          <p:val>
                                            <p:strVal val="#ppt_x"/>
                                          </p:val>
                                        </p:tav>
                                      </p:tavLst>
                                    </p:anim>
                                    <p:anim calcmode="lin" valueType="num">
                                      <p:cBhvr additive="base">
                                        <p:cTn id="315" dur="500" fill="hold"/>
                                        <p:tgtEl>
                                          <p:spTgt spid="3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44.xml><?xml version="1.0" encoding="utf-8"?>
<p:sld xmlns:a="http://schemas.openxmlformats.org/drawingml/2006/main" xmlns:p="http://schemas.openxmlformats.org/presentationml/2006/main" xmlns:r="http://schemas.openxmlformats.org/officeDocument/2006/relationships">
  <p:cSld>
    <p:spTree>
      <p:nvGrpSpPr>
        <p:cNvPr id="341" name=""/>
        <p:cNvGrpSpPr/>
        <p:nvPr/>
      </p:nvGrpSpPr>
      <p:grpSpPr>
        <a:xfrm>
          <a:off x="0" y="0"/>
          <a:ext cx="0" cy="0"/>
          <a:chOff x="0" y="0"/>
          <a:chExt cx="0" cy="0"/>
        </a:xfrm>
      </p:grpSpPr>
      <p:sp>
        <p:nvSpPr>
          <p:cNvPr id="342" name="Shape 2373"/>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F.轿顶接线盒</a:t>
            </a:r>
            <a:endParaRPr/>
          </a:p>
        </p:txBody>
      </p:sp>
      <p:sp>
        <p:nvSpPr>
          <p:cNvPr id="343" name="Shape 2374"/>
          <p:cNvSpPr>
            <a:spLocks noGrp="true" noChangeShapeType="true"/>
          </p:cNvSpPr>
          <p:nvPr/>
        </p:nvSpPr>
        <p:spPr>
          <a:xfrm>
            <a:off x="4495800" y="2438400"/>
            <a:ext cx="4343400" cy="2014537"/>
          </a:xfrm>
          <a:prstGeom prst="rect">
            <a:avLst/>
          </a:prstGeom>
          <a:noFill/>
        </p:spPr>
        <p:txBody>
          <a:bodyPr lIns="91440" tIns="45720" rIns="91440" bIns="45720">
            <a:spAutoFit/>
          </a:bodyPr>
          <a:lstStyle/>
          <a:p>
            <a:pPr lvl="0">
              <a:spcBef>
                <a:spcPct val="50000"/>
              </a:spcBef>
            </a:pPr>
            <a:r>
              <a:rPr lang="zh-CN" sz="2800" b="true" i="false" u="none">
                <a:latin typeface="Arial" charset="1"/>
                <a:ea typeface="楷体_GB2312" charset="-122"/>
              </a:rPr>
              <a:t>轿顶接线盒：</a:t>
            </a:r>
            <a:endParaRPr/>
          </a:p>
          <a:p>
            <a:pPr lvl="0">
              <a:spcBef>
                <a:spcPct val="50000"/>
              </a:spcBef>
            </a:pPr>
            <a:r>
              <a:rPr lang="zh-CN" sz="2800" b="true" i="false" u="none">
                <a:latin typeface="Arial" charset="1"/>
                <a:ea typeface="楷体_GB2312" charset="-122"/>
              </a:rPr>
              <a:t>主要用来连接随行电缆，并分配至轿厢各个部件位置</a:t>
            </a:r>
            <a:r>
              <a:rPr lang="zh-CN" sz="2800">
                <a:latin typeface="Arial" charset="1"/>
                <a:ea typeface="楷体_GB2312" charset="-122"/>
              </a:rPr>
              <a:t>。</a:t>
            </a:r>
            <a:endParaRPr/>
          </a:p>
        </p:txBody>
      </p:sp>
      <p:pic>
        <p:nvPicPr>
          <p:cNvPr id="344" name="Image 2375"/>
          <p:cNvPicPr>
            <a:picLocks noGrp="true" noChangeAspect="true"/>
          </p:cNvPicPr>
          <p:nvPr/>
        </p:nvPicPr>
        <p:blipFill>
          <a:blip r:embed="rId1"/>
          <a:srcRect/>
          <a:stretch>
            <a:fillRect/>
          </a:stretch>
        </p:blipFill>
        <p:spPr>
          <a:xfrm>
            <a:off x="914400" y="1524000"/>
            <a:ext cx="3481387" cy="5057775"/>
          </a:xfrm>
          <a:prstGeom prst="rect">
            <a:avLst/>
          </a:prstGeom>
          <a:noFill/>
        </p:spPr>
      </p:pic>
      <p:sp>
        <p:nvSpPr>
          <p:cNvPr id="345"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346"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sld>
</file>

<file path=ppt/slides/slide45.xml><?xml version="1.0" encoding="utf-8"?>
<p:sld xmlns:a="http://schemas.openxmlformats.org/drawingml/2006/main" xmlns:p="http://schemas.openxmlformats.org/presentationml/2006/main" xmlns:r="http://schemas.openxmlformats.org/officeDocument/2006/relationships">
  <p:cSld>
    <p:spTree>
      <p:nvGrpSpPr>
        <p:cNvPr id="347" name=""/>
        <p:cNvGrpSpPr/>
        <p:nvPr/>
      </p:nvGrpSpPr>
      <p:grpSpPr>
        <a:xfrm>
          <a:off x="0" y="0"/>
          <a:ext cx="0" cy="0"/>
          <a:chOff x="0" y="0"/>
          <a:chExt cx="0" cy="0"/>
        </a:xfrm>
      </p:grpSpPr>
      <p:sp>
        <p:nvSpPr>
          <p:cNvPr id="348" name="Shape 2378"/>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轿顶检修盒</a:t>
            </a:r>
            <a:endParaRPr/>
          </a:p>
        </p:txBody>
      </p:sp>
      <p:sp>
        <p:nvSpPr>
          <p:cNvPr id="349" name="Shape 2379"/>
          <p:cNvSpPr>
            <a:spLocks noGrp="true" noChangeShapeType="true"/>
          </p:cNvSpPr>
          <p:nvPr/>
        </p:nvSpPr>
        <p:spPr>
          <a:xfrm>
            <a:off x="4343400" y="2057400"/>
            <a:ext cx="4267200" cy="3082925"/>
          </a:xfrm>
          <a:prstGeom prst="rect">
            <a:avLst/>
          </a:prstGeom>
          <a:noFill/>
        </p:spPr>
        <p:txBody>
          <a:bodyPr lIns="91440" tIns="45720" rIns="91440" bIns="45720">
            <a:spAutoFit/>
          </a:bodyPr>
          <a:lstStyle/>
          <a:p>
            <a:pPr lvl="0">
              <a:spcBef>
                <a:spcPct val="50000"/>
              </a:spcBef>
            </a:pPr>
            <a:r>
              <a:rPr lang="zh-CN" sz="2800" b="true" i="false" u="none">
                <a:latin typeface="Arial" charset="1"/>
                <a:ea typeface="楷体_GB2312" charset="-122"/>
              </a:rPr>
              <a:t>轿顶检修盒：</a:t>
            </a:r>
            <a:endParaRPr/>
          </a:p>
          <a:p>
            <a:pPr lvl="0">
              <a:spcBef>
                <a:spcPct val="50000"/>
              </a:spcBef>
            </a:pPr>
            <a:r>
              <a:rPr lang="zh-CN" sz="2800" b="true" i="false" u="none">
                <a:latin typeface="Arial" charset="1"/>
                <a:ea typeface="楷体_GB2312" charset="-122"/>
              </a:rPr>
              <a:t>主要用作检修人员在轿顶上操作电梯进行检修慢行运行。</a:t>
            </a:r>
            <a:endParaRPr/>
          </a:p>
          <a:p>
            <a:pPr lvl="0">
              <a:spcBef>
                <a:spcPct val="50000"/>
              </a:spcBef>
            </a:pPr>
            <a:r>
              <a:rPr lang="zh-CN" sz="2800" b="true" i="false" u="none">
                <a:latin typeface="Arial" charset="1"/>
                <a:ea typeface="楷体_GB2312" charset="-122"/>
              </a:rPr>
              <a:t>包括有急停（红色），上、下运行和状态转换开关</a:t>
            </a:r>
            <a:endParaRPr/>
          </a:p>
        </p:txBody>
      </p:sp>
      <p:pic>
        <p:nvPicPr>
          <p:cNvPr id="350" name="Image 2380"/>
          <p:cNvPicPr>
            <a:picLocks noGrp="true" noChangeAspect="true"/>
          </p:cNvPicPr>
          <p:nvPr/>
        </p:nvPicPr>
        <p:blipFill>
          <a:blip r:embed="rId1"/>
          <a:srcRect/>
          <a:stretch>
            <a:fillRect/>
          </a:stretch>
        </p:blipFill>
        <p:spPr>
          <a:xfrm>
            <a:off x="685800" y="1676400"/>
            <a:ext cx="3449637" cy="4267200"/>
          </a:xfrm>
          <a:prstGeom prst="rect">
            <a:avLst/>
          </a:prstGeom>
          <a:noFill/>
        </p:spPr>
      </p:pic>
      <p:sp>
        <p:nvSpPr>
          <p:cNvPr id="351" name="Shape 2381"/>
          <p:cNvSpPr>
            <a:spLocks noGrp="true" noChangeShapeType="true"/>
          </p:cNvSpPr>
          <p:nvPr/>
        </p:nvSpPr>
        <p:spPr>
          <a:xfrm>
            <a:off x="2819400" y="3352800"/>
            <a:ext cx="228600" cy="457200"/>
          </a:xfrm>
          <a:prstGeom prst="ellipse">
            <a:avLst/>
          </a:prstGeom>
          <a:solidFill>
            <a:srgbClr val="FF0000"/>
          </a:solidFill>
          <a:ln w="9524">
            <a:solidFill>
              <a:srgbClr val="FF0000"/>
            </a:solidFill>
            <a:round/>
            <a:headEnd/>
            <a:tailEnd/>
          </a:ln>
        </p:spPr>
        <p:txBody>
          <a:bodyPr wrap="none"/>
          <a:lstStyle/>
          <a:p>
            <a:pPr/>
            <a:endParaRPr sz="1400" dirty="false"/>
          </a:p>
        </p:txBody>
      </p:sp>
      <p:sp>
        <p:nvSpPr>
          <p:cNvPr id="352"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353"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sld>
</file>

<file path=ppt/slides/slide46.xml><?xml version="1.0" encoding="utf-8"?>
<p:sld xmlns:a="http://schemas.openxmlformats.org/drawingml/2006/main" xmlns:p="http://schemas.openxmlformats.org/presentationml/2006/main" xmlns:r="http://schemas.openxmlformats.org/officeDocument/2006/relationships">
  <p:cSld>
    <p:spTree>
      <p:nvGrpSpPr>
        <p:cNvPr id="354" name=""/>
        <p:cNvGrpSpPr/>
        <p:nvPr/>
      </p:nvGrpSpPr>
      <p:grpSpPr>
        <a:xfrm>
          <a:off x="0" y="0"/>
          <a:ext cx="0" cy="0"/>
          <a:chOff x="0" y="0"/>
          <a:chExt cx="0" cy="0"/>
        </a:xfrm>
      </p:grpSpPr>
      <p:sp>
        <p:nvSpPr>
          <p:cNvPr id="355" name="Shape 2384"/>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G.安全钳及安全窗</a:t>
            </a:r>
            <a:endParaRPr/>
          </a:p>
        </p:txBody>
      </p:sp>
      <p:sp>
        <p:nvSpPr>
          <p:cNvPr id="356" name="Shape 2385"/>
          <p:cNvSpPr>
            <a:spLocks noGrp="true" noChangeShapeType="true"/>
          </p:cNvSpPr>
          <p:nvPr/>
        </p:nvSpPr>
        <p:spPr>
          <a:xfrm>
            <a:off x="381000" y="1447800"/>
            <a:ext cx="4191000" cy="5216525"/>
          </a:xfrm>
          <a:prstGeom prst="rect">
            <a:avLst/>
          </a:prstGeom>
          <a:noFill/>
        </p:spPr>
        <p:txBody>
          <a:bodyPr lIns="91440" tIns="45720" rIns="91440" bIns="45720">
            <a:spAutoFit/>
          </a:bodyPr>
          <a:lstStyle/>
          <a:p>
            <a:pPr lvl="0"/>
            <a:r>
              <a:rPr lang="zh-CN" sz="2800" b="true" i="false" u="none">
                <a:latin typeface="Arial" charset="1"/>
                <a:ea typeface="楷体_GB2312" charset="-122"/>
              </a:rPr>
              <a:t>安全钳与安全窗都是电梯安全必不可少的安全部件。</a:t>
            </a:r>
            <a:endParaRPr lang="en-US" sz="2800"/>
          </a:p>
          <a:p>
            <a:pPr lvl="0"/>
            <a:r>
              <a:rPr lang="zh-CN" sz="2800">
                <a:latin typeface="Arial" charset="1"/>
                <a:ea typeface="楷体_GB2312" charset="-122"/>
              </a:rPr>
              <a:t>安全钳动作前，首先由限速器钢丝绳拉动安全钳拉杆，再带动安全钳开关动作，从而切断安全回路，使曳引制动器制动抱闸。</a:t>
            </a:r>
            <a:endParaRPr lang="en-US" sz="2800"/>
          </a:p>
          <a:p>
            <a:pPr lvl="0"/>
            <a:r>
              <a:rPr lang="zh-CN" sz="2800">
                <a:latin typeface="Arial" charset="1"/>
                <a:ea typeface="楷体_GB2312" charset="-122"/>
              </a:rPr>
              <a:t>安全窗上安装有安全窗开关，当打开安全窗时，其安全窗开关被打开，安全回路被切断。</a:t>
            </a:r>
            <a:endParaRPr/>
          </a:p>
        </p:txBody>
      </p:sp>
      <p:pic>
        <p:nvPicPr>
          <p:cNvPr id="357" name="Image 2386"/>
          <p:cNvPicPr>
            <a:picLocks noGrp="true" noChangeAspect="true"/>
          </p:cNvPicPr>
          <p:nvPr/>
        </p:nvPicPr>
        <p:blipFill>
          <a:blip r:embed="rId1"/>
          <a:srcRect/>
          <a:stretch>
            <a:fillRect/>
          </a:stretch>
        </p:blipFill>
        <p:spPr>
          <a:xfrm>
            <a:off x="4495800" y="1524000"/>
            <a:ext cx="4400550" cy="4953000"/>
          </a:xfrm>
          <a:prstGeom prst="rect">
            <a:avLst/>
          </a:prstGeom>
          <a:noFill/>
        </p:spPr>
      </p:pic>
      <p:sp>
        <p:nvSpPr>
          <p:cNvPr id="358" name="Shape 2387"/>
          <p:cNvSpPr>
            <a:spLocks noGrp="true" noChangeShapeType="true"/>
          </p:cNvSpPr>
          <p:nvPr/>
        </p:nvSpPr>
        <p:spPr>
          <a:xfrm>
            <a:off x="6553200" y="3505200"/>
            <a:ext cx="228600" cy="152400"/>
          </a:xfrm>
          <a:prstGeom prst="rect">
            <a:avLst/>
          </a:prstGeom>
          <a:solidFill>
            <a:srgbClr val="FF0000"/>
          </a:solidFill>
          <a:ln w="9524">
            <a:solidFill>
              <a:srgbClr val="000000"/>
            </a:solidFill>
            <a:round/>
            <a:headEnd/>
            <a:tailEnd/>
          </a:ln>
        </p:spPr>
        <p:txBody>
          <a:bodyPr wrap="none"/>
          <a:lstStyle/>
          <a:p>
            <a:pPr/>
            <a:endParaRPr sz="1400" dirty="false"/>
          </a:p>
        </p:txBody>
      </p:sp>
      <p:sp>
        <p:nvSpPr>
          <p:cNvPr id="359" name="Shape 2388"/>
          <p:cNvSpPr>
            <a:spLocks noGrp="true" noChangeShapeType="true"/>
          </p:cNvSpPr>
          <p:nvPr/>
        </p:nvSpPr>
        <p:spPr>
          <a:xfrm>
            <a:off x="6400800" y="5715000"/>
            <a:ext cx="152400" cy="228600"/>
          </a:xfrm>
          <a:prstGeom prst="rect">
            <a:avLst/>
          </a:prstGeom>
          <a:solidFill>
            <a:srgbClr val="FF0000"/>
          </a:solidFill>
          <a:ln w="9524">
            <a:solidFill>
              <a:srgbClr val="000000"/>
            </a:solidFill>
            <a:round/>
            <a:headEnd/>
            <a:tailEnd/>
          </a:ln>
        </p:spPr>
        <p:txBody>
          <a:bodyPr wrap="none"/>
          <a:lstStyle/>
          <a:p>
            <a:pPr/>
            <a:endParaRPr sz="1400" dirty="false"/>
          </a:p>
        </p:txBody>
      </p:sp>
      <p:sp>
        <p:nvSpPr>
          <p:cNvPr id="360"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361"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hildTnLst>
                              <p:par>
                                <p:cTn id="316" presetID="15" presetClass="entr" presetSubtype="0" fill="hold" nodeType="clickEffect">
                                  <p:childTnLst>
                                    <p:set>
                                      <p:cBhvr additive="base">
                                        <p:cTn id="317" dur="1" fill="hold">
                                          <p:stCondLst>
                                            <p:cond delay="0"/>
                                          </p:stCondLst>
                                        </p:cTn>
                                        <p:tgtEl>
                                          <p:spTgt spid="358"/>
                                        </p:tgtEl>
                                        <p:attrNameLst>
                                          <p:attrName>style.visibility</p:attrName>
                                        </p:attrNameLst>
                                      </p:cBhvr>
                                      <p:to>
                                        <p:strVal val="visible"/>
                                      </p:to>
                                    </p:set>
                                    <p:anim calcmode="lin" valueType="num">
                                      <p:cBhvr additive="base">
                                        <p:cTn id="318" dur="1000" fill="hold"/>
                                        <p:tgtEl>
                                          <p:spTgt spid="358"/>
                                        </p:tgtEl>
                                        <p:attrNameLst>
                                          <p:attrName>ppt_w</p:attrName>
                                        </p:attrNameLst>
                                      </p:cBhvr>
                                      <p:tavLst>
                                        <p:tav tm="0">
                                          <p:val>
                                            <p:fltVal val="0"/>
                                          </p:val>
                                        </p:tav>
                                        <p:tav tm="100000">
                                          <p:val>
                                            <p:strVal val="#ppt_w"/>
                                          </p:val>
                                        </p:tav>
                                      </p:tavLst>
                                    </p:anim>
                                    <p:anim calcmode="lin" valueType="num">
                                      <p:cBhvr additive="base">
                                        <p:cTn id="319" dur="1000" fill="hold"/>
                                        <p:tgtEl>
                                          <p:spTgt spid="358"/>
                                        </p:tgtEl>
                                        <p:attrNameLst>
                                          <p:attrName>ppt_h</p:attrName>
                                        </p:attrNameLst>
                                      </p:cBhvr>
                                      <p:tavLst>
                                        <p:tav tm="0">
                                          <p:val>
                                            <p:fltVal val="0"/>
                                          </p:val>
                                        </p:tav>
                                        <p:tav tm="100000">
                                          <p:val>
                                            <p:strVal val="#ppt_h"/>
                                          </p:val>
                                        </p:tav>
                                      </p:tavLst>
                                    </p:anim>
                                    <p:anim calcmode="lin" valueType="num">
                                      <p:cBhvr additive="base">
                                        <p:cTn id="320" dur="1000" fill="hold"/>
                                        <p:tgtEl>
                                          <p:spTgt spid="358"/>
                                        </p:tgtEl>
                                        <p:attrNameLst>
                                          <p:attrName>ppt_x</p:attrName>
                                        </p:attrNameLst>
                                      </p:cBhvr>
                                      <p:tavLst>
                                        <p:tav tm="0" fmla="#ppt_x+(cos(-2*pi*(1-$))*-#ppt_x-sin(-2*pi*(1-$))*(1-#ppt_y))*(1-$)">
                                          <p:val>
                                            <p:fltVal val="0"/>
                                          </p:val>
                                        </p:tav>
                                        <p:tav tm="100000">
                                          <p:val>
                                            <p:fltVal val="1"/>
                                          </p:val>
                                        </p:tav>
                                      </p:tavLst>
                                    </p:anim>
                                    <p:anim calcmode="lin" valueType="num">
                                      <p:cBhvr additive="base">
                                        <p:cTn id="321" dur="1000" fill="hold"/>
                                        <p:tgtEl>
                                          <p:spTgt spid="358"/>
                                        </p:tgtEl>
                                        <p:attrNameLst>
                                          <p:attrName>ppt_y</p:attrName>
                                        </p:attrNameLst>
                                      </p:cBhvr>
                                      <p:tavLst>
                                        <p:tav tm="0" fmla="#ppt_y+(sin(-2*pi*(1-$))*-#ppt_x+cos(-2*pi*(1-$))*(1-#ppt_y))*(1-$)">
                                          <p:val>
                                            <p:fltVal val="0"/>
                                          </p:val>
                                        </p:tav>
                                        <p:tav tm="100000">
                                          <p:val>
                                            <p:fltVal val="1"/>
                                          </p:val>
                                        </p:tav>
                                      </p:tavLst>
                                    </p:anim>
                                  </p:childTnLst>
                                </p:cTn>
                              </p:par>
                            </p:childTnLst>
                          </p:cTn>
                        </p:par>
                      </p:childTnLst>
                    </p:cTn>
                  </p:par>
                  <p:par>
                    <p:cTn fill="hold">
                      <p:stCondLst>
                        <p:cond delay="indefinite"/>
                      </p:stCondLst>
                      <p:childTnLst>
                        <p:par>
                          <p:cTn fill="hold">
                            <p:stCondLst>
                              <p:cond delay="0"/>
                            </p:stCondLst>
                            <p:childTnLst>
                              <p:par>
                                <p:cTn id="322" presetID="2" presetClass="entr" presetSubtype="4" fill="hold" nodeType="clickEffect">
                                  <p:childTnLst>
                                    <p:set>
                                      <p:cBhvr additive="base">
                                        <p:cTn id="323" dur="1" fill="hold">
                                          <p:stCondLst>
                                            <p:cond delay="0"/>
                                          </p:stCondLst>
                                        </p:cTn>
                                        <p:tgtEl>
                                          <p:spTgt spid="359"/>
                                        </p:tgtEl>
                                        <p:attrNameLst>
                                          <p:attrName>style.visibility</p:attrName>
                                        </p:attrNameLst>
                                      </p:cBhvr>
                                      <p:to>
                                        <p:strVal val="visible"/>
                                      </p:to>
                                    </p:set>
                                    <p:anim calcmode="lin" valueType="num">
                                      <p:cBhvr additive="base">
                                        <p:cTn id="324" dur="500" fill="hold"/>
                                        <p:tgtEl>
                                          <p:spTgt spid="359"/>
                                        </p:tgtEl>
                                        <p:attrNameLst>
                                          <p:attrName>ppt_x</p:attrName>
                                        </p:attrNameLst>
                                      </p:cBhvr>
                                      <p:tavLst>
                                        <p:tav tm="0">
                                          <p:val>
                                            <p:strVal val="#ppt_x"/>
                                          </p:val>
                                        </p:tav>
                                        <p:tav tm="100000">
                                          <p:val>
                                            <p:strVal val="#ppt_x"/>
                                          </p:val>
                                        </p:tav>
                                      </p:tavLst>
                                    </p:anim>
                                    <p:anim calcmode="lin" valueType="num">
                                      <p:cBhvr additive="base">
                                        <p:cTn id="325" dur="500" fill="hold"/>
                                        <p:tgtEl>
                                          <p:spTgt spid="3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47.xml><?xml version="1.0" encoding="utf-8"?>
<p:sld xmlns:a="http://schemas.openxmlformats.org/drawingml/2006/main" xmlns:p="http://schemas.openxmlformats.org/presentationml/2006/main" xmlns:r="http://schemas.openxmlformats.org/officeDocument/2006/relationships">
  <p:cSld>
    <p:spTree>
      <p:nvGrpSpPr>
        <p:cNvPr id="362" name=""/>
        <p:cNvGrpSpPr/>
        <p:nvPr/>
      </p:nvGrpSpPr>
      <p:grpSpPr>
        <a:xfrm>
          <a:off x="0" y="0"/>
          <a:ext cx="0" cy="0"/>
          <a:chOff x="0" y="0"/>
          <a:chExt cx="0" cy="0"/>
        </a:xfrm>
      </p:grpSpPr>
      <p:sp>
        <p:nvSpPr>
          <p:cNvPr id="363" name="Shape 2391"/>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H.电线管与线槽</a:t>
            </a:r>
            <a:endParaRPr/>
          </a:p>
        </p:txBody>
      </p:sp>
      <p:sp>
        <p:nvSpPr>
          <p:cNvPr id="364" name="Shape 2392"/>
          <p:cNvSpPr>
            <a:spLocks noGrp="true" noChangeShapeType="true"/>
          </p:cNvSpPr>
          <p:nvPr/>
        </p:nvSpPr>
        <p:spPr>
          <a:xfrm>
            <a:off x="838200" y="1752600"/>
            <a:ext cx="7391400" cy="946150"/>
          </a:xfrm>
          <a:prstGeom prst="rect">
            <a:avLst/>
          </a:prstGeom>
          <a:noFill/>
        </p:spPr>
        <p:txBody>
          <a:bodyPr lIns="91440" tIns="45720" rIns="91440" bIns="45720">
            <a:spAutoFit/>
          </a:bodyPr>
          <a:lstStyle/>
          <a:p>
            <a:pPr lvl="0">
              <a:spcBef>
                <a:spcPct val="50000"/>
              </a:spcBef>
            </a:pPr>
            <a:r>
              <a:rPr lang="zh-CN" sz="2800">
                <a:ea typeface="楷体_GB2312" charset="-122"/>
              </a:rPr>
              <a:t>电梯的供电和控制线路是通过电线管或电线槽及电缆输送到控制柜、曳引机、井道和轿厢。</a:t>
            </a:r>
            <a:endParaRPr/>
          </a:p>
        </p:txBody>
      </p:sp>
      <p:pic>
        <p:nvPicPr>
          <p:cNvPr id="365" name="Image 2393"/>
          <p:cNvPicPr>
            <a:picLocks noGrp="true" noChangeAspect="true"/>
          </p:cNvPicPr>
          <p:nvPr/>
        </p:nvPicPr>
        <p:blipFill>
          <a:blip r:embed="rId1"/>
          <a:srcRect/>
          <a:stretch>
            <a:fillRect/>
          </a:stretch>
        </p:blipFill>
        <p:spPr>
          <a:xfrm>
            <a:off x="1295400" y="2667000"/>
            <a:ext cx="6705600" cy="3810000"/>
          </a:xfrm>
          <a:prstGeom prst="rect">
            <a:avLst/>
          </a:prstGeom>
          <a:noFill/>
        </p:spPr>
      </p:pic>
      <p:sp>
        <p:nvSpPr>
          <p:cNvPr id="366"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367"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sld>
</file>

<file path=ppt/slides/slide48.xml><?xml version="1.0" encoding="utf-8"?>
<p:sld xmlns:a="http://schemas.openxmlformats.org/drawingml/2006/main" xmlns:p="http://schemas.openxmlformats.org/presentationml/2006/main">
  <p:cSld>
    <p:spTree>
      <p:nvGrpSpPr>
        <p:cNvPr id="368" name=""/>
        <p:cNvGrpSpPr/>
        <p:nvPr/>
      </p:nvGrpSpPr>
      <p:grpSpPr>
        <a:xfrm>
          <a:off x="0" y="0"/>
          <a:ext cx="0" cy="0"/>
          <a:chOff x="0" y="0"/>
          <a:chExt cx="0" cy="0"/>
        </a:xfrm>
      </p:grpSpPr>
      <p:sp>
        <p:nvSpPr>
          <p:cNvPr id="369" name="Shape 2396"/>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Ⅰ.电线管</a:t>
            </a:r>
            <a:endParaRPr/>
          </a:p>
        </p:txBody>
      </p:sp>
      <p:sp>
        <p:nvSpPr>
          <p:cNvPr id="370" name="Shape 2397"/>
          <p:cNvSpPr>
            <a:spLocks noGrp="true" noChangeShapeType="true"/>
          </p:cNvSpPr>
          <p:nvPr/>
        </p:nvSpPr>
        <p:spPr>
          <a:xfrm>
            <a:off x="838200" y="1676400"/>
            <a:ext cx="7162800" cy="3935412"/>
          </a:xfrm>
          <a:prstGeom prst="rect">
            <a:avLst/>
          </a:prstGeom>
          <a:noFill/>
        </p:spPr>
        <p:txBody>
          <a:bodyPr lIns="91440" tIns="45720" rIns="91440" bIns="45720">
            <a:spAutoFit/>
          </a:bodyPr>
          <a:lstStyle/>
          <a:p>
            <a:pPr lvl="0" indent="0">
              <a:buFont typeface="Wingdings" charset="2"/>
              <a:buChar char="Ø"/>
            </a:pPr>
            <a:r>
              <a:rPr lang="zh-CN" sz="2800" b="false" i="false" u="none">
                <a:latin typeface="Arial" charset="1"/>
                <a:ea typeface="楷体_GB2312" charset="-122"/>
              </a:rPr>
              <a:t> 外表应无破裂凹瘪和锈蚀，内部应畅通。</a:t>
            </a:r>
            <a:endParaRPr lang="en-US" sz="2800"/>
          </a:p>
          <a:p>
            <a:pPr lvl="0" indent="0">
              <a:buFont typeface="Wingdings" charset="2"/>
              <a:buChar char="Ø"/>
            </a:pPr>
            <a:r>
              <a:rPr lang="zh-CN" sz="2800" b="false" i="false" u="none">
                <a:latin typeface="Arial" charset="1"/>
                <a:ea typeface="楷体_GB2312" charset="-122"/>
              </a:rPr>
              <a:t> 对于明管应保持排列整齐美观、要求横平竖直。</a:t>
            </a:r>
            <a:endParaRPr lang="en-US" sz="2800"/>
          </a:p>
          <a:p>
            <a:pPr lvl="0" indent="0">
              <a:buFont typeface="Wingdings" charset="2"/>
              <a:buChar char="Ø"/>
            </a:pPr>
            <a:r>
              <a:rPr lang="zh-CN" sz="2800" b="false" i="false" u="none">
                <a:latin typeface="Arial" charset="1"/>
                <a:ea typeface="楷体_GB2312" charset="-122"/>
              </a:rPr>
              <a:t> 水平与垂直偏差均不大于2/1000。全长最大偏差小于20</a:t>
            </a:r>
            <a:r>
              <a:rPr lang="en-US" sz="2800" b="false" i="false" u="none">
                <a:latin typeface="Arial" charset="1"/>
                <a:ea typeface="楷体_GB2312" charset="-122"/>
              </a:rPr>
              <a:t>mm，</a:t>
            </a:r>
            <a:r>
              <a:rPr lang="zh-CN" sz="2800" b="false" i="false" u="none">
                <a:latin typeface="Arial" charset="1"/>
                <a:ea typeface="楷体_GB2312" charset="-122"/>
              </a:rPr>
              <a:t>同时应设固定支架。</a:t>
            </a:r>
            <a:endParaRPr lang="en-US" sz="2800"/>
          </a:p>
          <a:p>
            <a:pPr lvl="0" indent="0">
              <a:buFont typeface="Wingdings" charset="2"/>
              <a:buChar char="Ø"/>
            </a:pPr>
            <a:r>
              <a:rPr lang="zh-CN" sz="2800" b="false" i="false" u="none">
                <a:latin typeface="Arial" charset="1"/>
                <a:ea typeface="楷体_GB2312" charset="-122"/>
              </a:rPr>
              <a:t> 水平管支撑点间距为≤1.5</a:t>
            </a:r>
            <a:r>
              <a:rPr lang="en-US" sz="2800" b="false" i="false" u="none">
                <a:latin typeface="Arial" charset="1"/>
                <a:ea typeface="楷体_GB2312" charset="-122"/>
              </a:rPr>
              <a:t>m ，</a:t>
            </a:r>
            <a:r>
              <a:rPr lang="zh-CN" sz="2800" b="false" i="false" u="none">
                <a:latin typeface="Arial" charset="1"/>
                <a:ea typeface="楷体_GB2312" charset="-122"/>
              </a:rPr>
              <a:t>竖直管支撑间距为≤2</a:t>
            </a:r>
            <a:r>
              <a:rPr lang="en-US" sz="2800" b="false" i="false" u="none">
                <a:latin typeface="Arial" charset="1"/>
                <a:ea typeface="楷体_GB2312" charset="-122"/>
              </a:rPr>
              <a:t>m。</a:t>
            </a:r>
            <a:endParaRPr lang="en-US" sz="2800"/>
          </a:p>
          <a:p>
            <a:pPr lvl="0" indent="0">
              <a:buFont typeface="Wingdings" charset="2"/>
              <a:buChar char="Ø"/>
            </a:pPr>
            <a:r>
              <a:rPr lang="zh-CN" sz="2800" b="false" i="false" u="none">
                <a:latin typeface="Arial" charset="1"/>
                <a:ea typeface="楷体_GB2312" charset="-122"/>
              </a:rPr>
              <a:t>电线管内所敷设的电线总截面应小于线管截面的40%。</a:t>
            </a:r>
            <a:endParaRPr/>
          </a:p>
        </p:txBody>
      </p:sp>
      <p:sp>
        <p:nvSpPr>
          <p:cNvPr id="371"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372"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sld>
</file>

<file path=ppt/slides/slide49.xml><?xml version="1.0" encoding="utf-8"?>
<p:sld xmlns:a="http://schemas.openxmlformats.org/drawingml/2006/main" xmlns:p="http://schemas.openxmlformats.org/presentationml/2006/main">
  <p:cSld>
    <p:spTree>
      <p:nvGrpSpPr>
        <p:cNvPr id="373" name=""/>
        <p:cNvGrpSpPr/>
        <p:nvPr/>
      </p:nvGrpSpPr>
      <p:grpSpPr>
        <a:xfrm>
          <a:off x="0" y="0"/>
          <a:ext cx="0" cy="0"/>
          <a:chOff x="0" y="0"/>
          <a:chExt cx="0" cy="0"/>
        </a:xfrm>
      </p:grpSpPr>
      <p:sp>
        <p:nvSpPr>
          <p:cNvPr id="374" name="Shape 2400"/>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Ⅱ .电线槽</a:t>
            </a:r>
            <a:endParaRPr/>
          </a:p>
        </p:txBody>
      </p:sp>
      <p:sp>
        <p:nvSpPr>
          <p:cNvPr id="375" name="Shape 2401"/>
          <p:cNvSpPr>
            <a:spLocks noGrp="true" noChangeShapeType="true"/>
          </p:cNvSpPr>
          <p:nvPr/>
        </p:nvSpPr>
        <p:spPr>
          <a:xfrm>
            <a:off x="1066800" y="1371600"/>
            <a:ext cx="7315200" cy="4789487"/>
          </a:xfrm>
          <a:prstGeom prst="rect">
            <a:avLst/>
          </a:prstGeom>
          <a:noFill/>
        </p:spPr>
        <p:txBody>
          <a:bodyPr lIns="91440" tIns="45720" rIns="91440" bIns="45720">
            <a:spAutoFit/>
          </a:bodyPr>
          <a:lstStyle/>
          <a:p>
            <a:pPr lvl="0">
              <a:buNone/>
            </a:pPr>
            <a:endParaRPr/>
          </a:p>
          <a:p>
            <a:pPr lvl="0" indent="0">
              <a:buFont typeface="Wingdings" charset="2"/>
              <a:buChar char="Ø"/>
            </a:pPr>
            <a:r>
              <a:rPr lang="zh-CN" sz="2800" b="false" i="false" u="none">
                <a:latin typeface="Arial" charset="1"/>
                <a:ea typeface="楷体_GB2312" charset="-122"/>
              </a:rPr>
              <a:t> 线槽应平整、无扭曲，内外均无锈蚀和毛刺。</a:t>
            </a:r>
            <a:endParaRPr lang="en-US" sz="2800"/>
          </a:p>
          <a:p>
            <a:pPr lvl="0" indent="0">
              <a:buFont typeface="Wingdings" charset="2"/>
              <a:buChar char="Ø"/>
            </a:pPr>
            <a:r>
              <a:rPr lang="zh-CN" sz="2800" b="false" i="false" u="none">
                <a:latin typeface="Arial" charset="1"/>
                <a:ea typeface="楷体_GB2312" charset="-122"/>
              </a:rPr>
              <a:t> 安装后应要求横平竖直，水平与垂直偏差均不大于2/1000。全长最大偏差小于20</a:t>
            </a:r>
            <a:r>
              <a:rPr lang="en-US" sz="2800" b="false" i="false" u="none">
                <a:latin typeface="Arial" charset="1"/>
                <a:ea typeface="楷体_GB2312" charset="-122"/>
              </a:rPr>
              <a:t>mm。</a:t>
            </a:r>
            <a:endParaRPr lang="en-US" sz="2800"/>
          </a:p>
          <a:p>
            <a:pPr lvl="0" indent="0">
              <a:buFont typeface="Wingdings" charset="2"/>
              <a:buChar char="Ø"/>
            </a:pPr>
            <a:r>
              <a:rPr lang="zh-CN" sz="2800" b="false" i="false" u="none">
                <a:latin typeface="Arial" charset="1"/>
                <a:ea typeface="楷体_GB2312" charset="-122"/>
              </a:rPr>
              <a:t> </a:t>
            </a:r>
            <a:r>
              <a:rPr lang="zh-CN" sz="2800" b="false" i="false" u="none">
                <a:latin typeface="Arial" charset="1"/>
                <a:ea typeface="楷体_GB2312" charset="-122"/>
              </a:rPr>
              <a:t>线槽与线槽的接口应平齐，槽盖应齐全，线槽地脚压板螺栓应稳固。</a:t>
            </a:r>
            <a:endParaRPr lang="en-US" sz="2800"/>
          </a:p>
          <a:p>
            <a:pPr lvl="0" indent="0">
              <a:buFont typeface="Wingdings" charset="2"/>
              <a:buChar char="Ø"/>
            </a:pPr>
            <a:r>
              <a:rPr lang="zh-CN" sz="2800" b="false" i="false" u="none">
                <a:latin typeface="Arial" charset="1"/>
                <a:ea typeface="楷体_GB2312" charset="-122"/>
              </a:rPr>
              <a:t>线槽内所敷设的电线总截面应小于线槽截面的60%。</a:t>
            </a:r>
            <a:endParaRPr lang="en-US"/>
          </a:p>
          <a:p>
            <a:pPr lvl="0" indent="0">
              <a:buFont typeface="Wingdings" charset="2"/>
              <a:buChar char="Ø"/>
            </a:pPr>
            <a:r>
              <a:rPr lang="zh-CN" sz="2800" b="false" i="false" u="none">
                <a:latin typeface="Arial" charset="1"/>
                <a:ea typeface="楷体_GB2312" charset="-122"/>
              </a:rPr>
              <a:t>线槽所有弯曲处都应用绝缘材料保护，线槽与线槽连接处都应用黄/绿连接并可靠接地。</a:t>
            </a:r>
            <a:endParaRPr/>
          </a:p>
        </p:txBody>
      </p:sp>
      <p:sp>
        <p:nvSpPr>
          <p:cNvPr id="376"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377"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sld>
</file>

<file path=ppt/slides/slide5.xml><?xml version="1.0" encoding="utf-8"?>
<p:sld xmlns:a="http://schemas.openxmlformats.org/drawingml/2006/main" xmlns:p="http://schemas.openxmlformats.org/presentationml/2006/main" xmlns:r="http://schemas.openxmlformats.org/officeDocument/2006/relationships">
  <p:cSld>
    <p:spTree>
      <p:nvGrpSpPr>
        <p:cNvPr id="378" name=""/>
        <p:cNvGrpSpPr/>
        <p:nvPr/>
      </p:nvGrpSpPr>
      <p:grpSpPr>
        <a:xfrm>
          <a:off x="0" y="0"/>
          <a:ext cx="0" cy="0"/>
          <a:chOff x="0" y="0"/>
          <a:chExt cx="0" cy="0"/>
        </a:xfrm>
      </p:grpSpPr>
      <p:sp>
        <p:nvSpPr>
          <p:cNvPr id="379" name="Shape 2076"/>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Ⅰ.曳引电动机</a:t>
            </a:r>
            <a:endParaRPr/>
          </a:p>
        </p:txBody>
      </p:sp>
      <p:pic>
        <p:nvPicPr>
          <p:cNvPr id="380" name="Image 2077"/>
          <p:cNvPicPr>
            <a:picLocks noGrp="true" noChangeAspect="true"/>
          </p:cNvPicPr>
          <p:nvPr>
            <p:ph type="obj"/>
          </p:nvPr>
        </p:nvPicPr>
        <p:blipFill>
          <a:blip r:embed="rId1"/>
          <a:srcRect/>
          <a:stretch>
            <a:fillRect/>
          </a:stretch>
        </p:blipFill>
        <p:spPr>
          <a:xfrm>
            <a:off x="838200" y="2209800"/>
            <a:ext cx="7602537" cy="3205162"/>
          </a:xfrm>
          <a:prstGeom prst="rect">
            <a:avLst/>
          </a:prstGeom>
          <a:noFill/>
        </p:spPr>
      </p:pic>
      <p:sp>
        <p:nvSpPr>
          <p:cNvPr id="381"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382"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hildTnLst>
                              <p:par>
                                <p:cTn id="326" presetID="17" presetClass="entr" presetSubtype="8" fill="hold" nodeType="clickEffect">
                                  <p:childTnLst>
                                    <p:set>
                                      <p:cBhvr additive="base">
                                        <p:cTn id="327" dur="1" fill="hold">
                                          <p:stCondLst>
                                            <p:cond delay="0"/>
                                          </p:stCondLst>
                                        </p:cTn>
                                        <p:tgtEl>
                                          <p:spTgt spid="380"/>
                                        </p:tgtEl>
                                        <p:attrNameLst>
                                          <p:attrName>style.visibility</p:attrName>
                                        </p:attrNameLst>
                                      </p:cBhvr>
                                      <p:to>
                                        <p:strVal val="visible"/>
                                      </p:to>
                                    </p:set>
                                    <p:anim calcmode="lin" valueType="num">
                                      <p:cBhvr additive="base">
                                        <p:cTn id="328" dur="500" fill="hold"/>
                                        <p:tgtEl>
                                          <p:spTgt spid="380"/>
                                        </p:tgtEl>
                                        <p:attrNameLst>
                                          <p:attrName>ppt_x</p:attrName>
                                        </p:attrNameLst>
                                      </p:cBhvr>
                                      <p:tavLst>
                                        <p:tav tm="0">
                                          <p:val>
                                            <p:strVal val="#ppt_x-#ppt_w/2"/>
                                          </p:val>
                                        </p:tav>
                                        <p:tav tm="100000">
                                          <p:val>
                                            <p:strVal val="#ppt_x"/>
                                          </p:val>
                                        </p:tav>
                                      </p:tavLst>
                                    </p:anim>
                                    <p:anim calcmode="lin" valueType="num">
                                      <p:cBhvr additive="base">
                                        <p:cTn id="329" dur="500" fill="hold"/>
                                        <p:tgtEl>
                                          <p:spTgt spid="380"/>
                                        </p:tgtEl>
                                        <p:attrNameLst>
                                          <p:attrName>ppt_y</p:attrName>
                                        </p:attrNameLst>
                                      </p:cBhvr>
                                      <p:tavLst>
                                        <p:tav tm="0">
                                          <p:val>
                                            <p:strVal val="#ppt_y"/>
                                          </p:val>
                                        </p:tav>
                                        <p:tav tm="100000">
                                          <p:val>
                                            <p:strVal val="#ppt_y"/>
                                          </p:val>
                                        </p:tav>
                                      </p:tavLst>
                                    </p:anim>
                                    <p:anim calcmode="lin" valueType="num">
                                      <p:cBhvr additive="base">
                                        <p:cTn id="330" dur="500" fill="hold"/>
                                        <p:tgtEl>
                                          <p:spTgt spid="380"/>
                                        </p:tgtEl>
                                        <p:attrNameLst>
                                          <p:attrName>ppt_w</p:attrName>
                                        </p:attrNameLst>
                                      </p:cBhvr>
                                      <p:tavLst>
                                        <p:tav tm="0">
                                          <p:val>
                                            <p:fltVal val="0"/>
                                          </p:val>
                                        </p:tav>
                                        <p:tav tm="100000">
                                          <p:val>
                                            <p:strVal val="#ppt_w"/>
                                          </p:val>
                                        </p:tav>
                                      </p:tavLst>
                                    </p:anim>
                                    <p:anim calcmode="lin" valueType="num">
                                      <p:cBhvr additive="base">
                                        <p:cTn id="331" dur="500" fill="hold"/>
                                        <p:tgtEl>
                                          <p:spTgt spid="38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50.xml><?xml version="1.0" encoding="utf-8"?>
<p:sld xmlns:a="http://schemas.openxmlformats.org/drawingml/2006/main" xmlns:p="http://schemas.openxmlformats.org/presentationml/2006/main">
  <p:cSld>
    <p:spTree>
      <p:nvGrpSpPr>
        <p:cNvPr id="383" name=""/>
        <p:cNvGrpSpPr/>
        <p:nvPr/>
      </p:nvGrpSpPr>
      <p:grpSpPr>
        <a:xfrm>
          <a:off x="0" y="0"/>
          <a:ext cx="0" cy="0"/>
          <a:chOff x="0" y="0"/>
          <a:chExt cx="0" cy="0"/>
        </a:xfrm>
      </p:grpSpPr>
      <p:sp>
        <p:nvSpPr>
          <p:cNvPr id="384" name="Shape 2404"/>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Ⅲ.软管</a:t>
            </a:r>
            <a:endParaRPr/>
          </a:p>
        </p:txBody>
      </p:sp>
      <p:sp>
        <p:nvSpPr>
          <p:cNvPr id="385" name="Shape 2405"/>
          <p:cNvSpPr>
            <a:spLocks noGrp="true" noChangeShapeType="true"/>
          </p:cNvSpPr>
          <p:nvPr/>
        </p:nvSpPr>
        <p:spPr>
          <a:xfrm>
            <a:off x="914400" y="1752600"/>
            <a:ext cx="7239000" cy="4362450"/>
          </a:xfrm>
          <a:prstGeom prst="rect">
            <a:avLst/>
          </a:prstGeom>
          <a:noFill/>
        </p:spPr>
        <p:txBody>
          <a:bodyPr lIns="91440" tIns="45720" rIns="91440" bIns="45720">
            <a:spAutoFit/>
          </a:bodyPr>
          <a:lstStyle/>
          <a:p>
            <a:pPr lvl="0"/>
            <a:r>
              <a:rPr lang="zh-CN" sz="2800" b="true" i="false" u="none">
                <a:latin typeface="Arial" charset="1"/>
                <a:ea typeface="楷体_GB2312" charset="-122"/>
              </a:rPr>
              <a:t>软管通常采用两种类型：</a:t>
            </a:r>
            <a:endParaRPr lang="en-US" sz="2800"/>
          </a:p>
          <a:p>
            <a:pPr lvl="0"/>
            <a:r>
              <a:rPr lang="zh-CN" sz="2800" b="true" i="false" u="none">
                <a:latin typeface="Arial" charset="1"/>
                <a:ea typeface="楷体_GB2312" charset="-122"/>
              </a:rPr>
              <a:t>金属软管</a:t>
            </a:r>
            <a:r>
              <a:rPr lang="zh-CN" sz="2800">
                <a:latin typeface="Arial" charset="1"/>
                <a:ea typeface="楷体_GB2312" charset="-122"/>
              </a:rPr>
              <a:t>和</a:t>
            </a:r>
            <a:r>
              <a:rPr lang="zh-CN" sz="2800" b="true" i="false" u="none">
                <a:latin typeface="Arial" charset="1"/>
                <a:ea typeface="楷体_GB2312" charset="-122"/>
              </a:rPr>
              <a:t>塑料软管</a:t>
            </a:r>
            <a:r>
              <a:rPr lang="zh-CN" sz="2800">
                <a:latin typeface="Arial" charset="1"/>
                <a:ea typeface="楷体_GB2312" charset="-122"/>
              </a:rPr>
              <a:t>。</a:t>
            </a:r>
            <a:endParaRPr/>
          </a:p>
          <a:p>
            <a:pPr lvl="0"/>
            <a:r>
              <a:rPr lang="zh-CN" sz="2800">
                <a:latin typeface="Arial" charset="1"/>
                <a:ea typeface="楷体_GB2312" charset="-122"/>
              </a:rPr>
              <a:t>是用来连接有一定移动量的活络接线。</a:t>
            </a:r>
            <a:endParaRPr lang="en-US" sz="2800"/>
          </a:p>
          <a:p>
            <a:pPr lvl="0" indent="0">
              <a:buFont typeface="Wingdings" charset="2"/>
              <a:buChar char="Ø"/>
            </a:pPr>
            <a:r>
              <a:rPr lang="zh-CN" sz="2800" b="false" i="false" u="none">
                <a:latin typeface="Arial" charset="1"/>
                <a:ea typeface="楷体_GB2312" charset="-122"/>
              </a:rPr>
              <a:t>安装时应尽量平直。</a:t>
            </a:r>
            <a:endParaRPr lang="en-US" sz="2800"/>
          </a:p>
          <a:p>
            <a:pPr lvl="0" indent="0">
              <a:buFont typeface="Wingdings" charset="2"/>
              <a:buChar char="Ø"/>
            </a:pPr>
            <a:r>
              <a:rPr lang="zh-CN" sz="2800" b="false" i="false" u="none">
                <a:latin typeface="Arial" charset="1"/>
                <a:ea typeface="楷体_GB2312" charset="-122"/>
              </a:rPr>
              <a:t> 弯曲半径不应小于管子外径的4倍。</a:t>
            </a:r>
            <a:endParaRPr lang="en-US" sz="2800"/>
          </a:p>
          <a:p>
            <a:pPr lvl="0" indent="0">
              <a:buFont typeface="Wingdings" charset="2"/>
              <a:buChar char="Ø"/>
            </a:pPr>
            <a:r>
              <a:rPr lang="zh-CN" sz="2800" b="false" i="false" u="none">
                <a:latin typeface="Arial" charset="1"/>
                <a:ea typeface="楷体_GB2312" charset="-122"/>
              </a:rPr>
              <a:t> 固定点应均匀，间距不大于1000</a:t>
            </a:r>
            <a:r>
              <a:rPr lang="en-US" sz="2800" b="false" i="false" u="none">
                <a:latin typeface="Arial" charset="1"/>
                <a:ea typeface="楷体_GB2312" charset="-122"/>
              </a:rPr>
              <a:t>mm。</a:t>
            </a:r>
            <a:endParaRPr lang="en-US" sz="2800"/>
          </a:p>
          <a:p>
            <a:pPr lvl="0" indent="0">
              <a:buFont typeface="Wingdings" charset="2"/>
              <a:buChar char="Ø"/>
            </a:pPr>
            <a:r>
              <a:rPr lang="en-US" sz="2800" b="false" i="false" u="none">
                <a:latin typeface="Arial" charset="1"/>
                <a:ea typeface="楷体_GB2312" charset="-122"/>
              </a:rPr>
              <a:t> </a:t>
            </a:r>
            <a:r>
              <a:rPr lang="zh-CN" sz="2800" b="false" i="false" u="none">
                <a:latin typeface="Arial" charset="1"/>
                <a:ea typeface="楷体_GB2312" charset="-122"/>
              </a:rPr>
              <a:t>其自由端头长度不大于100</a:t>
            </a:r>
            <a:r>
              <a:rPr lang="en-US" sz="2800" b="false" i="false" u="none">
                <a:latin typeface="Arial" charset="1"/>
                <a:ea typeface="楷体_GB2312" charset="-122"/>
              </a:rPr>
              <a:t>mm，</a:t>
            </a:r>
            <a:r>
              <a:rPr lang="zh-CN" sz="2800" b="false" i="false" u="none">
                <a:latin typeface="Arial" charset="1"/>
                <a:ea typeface="楷体_GB2312" charset="-122"/>
              </a:rPr>
              <a:t>在与设备连接处应采用专用接头。</a:t>
            </a:r>
            <a:endParaRPr lang="en-US" sz="2800"/>
          </a:p>
          <a:p>
            <a:pPr lvl="0" indent="0">
              <a:buFont typeface="Wingdings" charset="2"/>
              <a:buChar char="Ø"/>
            </a:pPr>
            <a:r>
              <a:rPr lang="zh-CN" sz="2800" b="false" i="false" u="none">
                <a:latin typeface="Arial" charset="1"/>
                <a:ea typeface="楷体_GB2312" charset="-122"/>
              </a:rPr>
              <a:t>软管内所敷设的电线总截面应小于软管截面的40%。</a:t>
            </a:r>
            <a:endParaRPr/>
          </a:p>
        </p:txBody>
      </p:sp>
      <p:sp>
        <p:nvSpPr>
          <p:cNvPr id="386"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387"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sld>
</file>

<file path=ppt/slides/slide51.xml><?xml version="1.0" encoding="utf-8"?>
<p:sld xmlns:a="http://schemas.openxmlformats.org/drawingml/2006/main" xmlns:p="http://schemas.openxmlformats.org/presentationml/2006/main" xmlns:r="http://schemas.openxmlformats.org/officeDocument/2006/relationships">
  <p:cSld>
    <p:spTree>
      <p:nvGrpSpPr>
        <p:cNvPr id="388" name=""/>
        <p:cNvGrpSpPr/>
        <p:nvPr/>
      </p:nvGrpSpPr>
      <p:grpSpPr>
        <a:xfrm>
          <a:off x="0" y="0"/>
          <a:ext cx="0" cy="0"/>
          <a:chOff x="0" y="0"/>
          <a:chExt cx="0" cy="0"/>
        </a:xfrm>
      </p:grpSpPr>
      <p:sp>
        <p:nvSpPr>
          <p:cNvPr id="389" name="Shape 2408"/>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I.井道线束</a:t>
            </a:r>
            <a:endParaRPr/>
          </a:p>
        </p:txBody>
      </p:sp>
      <p:sp>
        <p:nvSpPr>
          <p:cNvPr id="390" name="Shape 2409"/>
          <p:cNvSpPr>
            <a:spLocks noGrp="true" noChangeShapeType="true"/>
          </p:cNvSpPr>
          <p:nvPr/>
        </p:nvSpPr>
        <p:spPr>
          <a:xfrm>
            <a:off x="381000" y="1752600"/>
            <a:ext cx="3733800" cy="4483100"/>
          </a:xfrm>
          <a:prstGeom prst="rect">
            <a:avLst/>
          </a:prstGeom>
          <a:noFill/>
        </p:spPr>
        <p:txBody>
          <a:bodyPr lIns="91440" tIns="45720" rIns="91440" bIns="45720">
            <a:spAutoFit/>
          </a:bodyPr>
          <a:lstStyle/>
          <a:p>
            <a:pPr lvl="0"/>
            <a:r>
              <a:rPr lang="zh-CN" sz="2800">
                <a:latin typeface="Arial" charset="1"/>
                <a:ea typeface="楷体_GB2312" charset="-122"/>
              </a:rPr>
              <a:t>专门将控制柜所需的信号线、控制线连接至井道各楼层及厅外等部件。</a:t>
            </a:r>
            <a:endParaRPr/>
          </a:p>
          <a:p>
            <a:pPr lvl="0"/>
            <a:r>
              <a:rPr lang="zh-CN" sz="2800">
                <a:latin typeface="Arial" charset="1"/>
                <a:ea typeface="楷体_GB2312" charset="-122"/>
              </a:rPr>
              <a:t>要求将有关导线放入线槽、软管，接线正确无误并做有适当的标识，以便于将来的维修保养。</a:t>
            </a:r>
            <a:endParaRPr lang="en-US" sz="2800"/>
          </a:p>
          <a:p>
            <a:pPr lvl="0">
              <a:spcBef>
                <a:spcPct val="50000"/>
              </a:spcBef>
            </a:pPr>
            <a:endParaRPr/>
          </a:p>
        </p:txBody>
      </p:sp>
      <p:pic>
        <p:nvPicPr>
          <p:cNvPr id="391" name="Image 2410"/>
          <p:cNvPicPr>
            <a:picLocks noGrp="true" noChangeAspect="true"/>
          </p:cNvPicPr>
          <p:nvPr/>
        </p:nvPicPr>
        <p:blipFill>
          <a:blip r:embed="rId1"/>
          <a:srcRect/>
          <a:stretch>
            <a:fillRect/>
          </a:stretch>
        </p:blipFill>
        <p:spPr>
          <a:xfrm>
            <a:off x="6019800" y="838200"/>
            <a:ext cx="2957512" cy="5649912"/>
          </a:xfrm>
          <a:prstGeom prst="rect">
            <a:avLst/>
          </a:prstGeom>
          <a:noFill/>
        </p:spPr>
      </p:pic>
      <p:pic>
        <p:nvPicPr>
          <p:cNvPr id="392" name="Image 2411"/>
          <p:cNvPicPr>
            <a:picLocks noGrp="true" noChangeAspect="true"/>
          </p:cNvPicPr>
          <p:nvPr/>
        </p:nvPicPr>
        <p:blipFill>
          <a:blip r:embed="rId2"/>
          <a:srcRect/>
          <a:stretch>
            <a:fillRect/>
          </a:stretch>
        </p:blipFill>
        <p:spPr>
          <a:xfrm>
            <a:off x="3657600" y="1676400"/>
            <a:ext cx="2362200" cy="3790950"/>
          </a:xfrm>
          <a:prstGeom prst="rect">
            <a:avLst/>
          </a:prstGeom>
          <a:noFill/>
        </p:spPr>
      </p:pic>
      <p:sp>
        <p:nvSpPr>
          <p:cNvPr id="393"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394"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sld>
</file>

<file path=ppt/slides/slide52.xml><?xml version="1.0" encoding="utf-8"?>
<p:sld xmlns:a="http://schemas.openxmlformats.org/drawingml/2006/main" xmlns:p="http://schemas.openxmlformats.org/presentationml/2006/main">
  <p:cSld>
    <p:spTree>
      <p:nvGrpSpPr>
        <p:cNvPr id="395" name=""/>
        <p:cNvGrpSpPr/>
        <p:nvPr/>
      </p:nvGrpSpPr>
      <p:grpSpPr>
        <a:xfrm>
          <a:off x="0" y="0"/>
          <a:ext cx="0" cy="0"/>
          <a:chOff x="0" y="0"/>
          <a:chExt cx="0" cy="0"/>
        </a:xfrm>
      </p:grpSpPr>
      <p:sp>
        <p:nvSpPr>
          <p:cNvPr id="396" name="Shape 2414"/>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各类接线盒</a:t>
            </a:r>
            <a:endParaRPr/>
          </a:p>
        </p:txBody>
      </p:sp>
      <p:sp>
        <p:nvSpPr>
          <p:cNvPr id="397" name="Shape 2415"/>
          <p:cNvSpPr>
            <a:spLocks noGrp="true" noChangeShapeType="true"/>
          </p:cNvSpPr>
          <p:nvPr/>
        </p:nvSpPr>
        <p:spPr>
          <a:xfrm>
            <a:off x="3124200" y="1447800"/>
            <a:ext cx="5791200" cy="5216525"/>
          </a:xfrm>
          <a:prstGeom prst="rect">
            <a:avLst/>
          </a:prstGeom>
          <a:noFill/>
        </p:spPr>
        <p:txBody>
          <a:bodyPr lIns="91440" tIns="45720" rIns="91440" bIns="45720">
            <a:spAutoFit/>
          </a:bodyPr>
          <a:lstStyle/>
          <a:p>
            <a:pPr lvl="0"/>
            <a:r>
              <a:rPr lang="zh-CN" sz="2800">
                <a:latin typeface="Arial" charset="1"/>
                <a:ea typeface="楷体_GB2312" charset="-122"/>
              </a:rPr>
              <a:t>接线盒是用来连接电梯各个部件联线的中间环节。</a:t>
            </a:r>
            <a:endParaRPr lang="en-US" sz="2800"/>
          </a:p>
          <a:p>
            <a:pPr lvl="0" indent="0">
              <a:buFont typeface="Wingdings" charset="2"/>
              <a:buChar char="Ø"/>
            </a:pPr>
            <a:r>
              <a:rPr lang="zh-CN" sz="2800" b="false" i="false" u="none">
                <a:latin typeface="Arial" charset="1"/>
                <a:ea typeface="楷体_GB2312" charset="-122"/>
              </a:rPr>
              <a:t>接线盒内应有标识端子、有穿线孔、无毛刺。</a:t>
            </a:r>
            <a:endParaRPr lang="en-US" sz="2800"/>
          </a:p>
          <a:p>
            <a:pPr lvl="0" indent="0">
              <a:buFont typeface="Wingdings" charset="2"/>
              <a:buChar char="Ø"/>
            </a:pPr>
            <a:r>
              <a:rPr lang="zh-CN" sz="2800" b="false" i="false" u="none">
                <a:latin typeface="Arial" charset="1"/>
                <a:ea typeface="楷体_GB2312" charset="-122"/>
              </a:rPr>
              <a:t>接线盒通常有汇总接线盒、中间接线盒、轿顶接线盒、轿底接线盒和分层接线盒。</a:t>
            </a:r>
            <a:endParaRPr lang="en-US" sz="2800"/>
          </a:p>
          <a:p>
            <a:pPr lvl="0" indent="0">
              <a:buFont typeface="Wingdings" charset="2"/>
              <a:buChar char="Ø"/>
            </a:pPr>
            <a:r>
              <a:rPr lang="zh-CN" sz="2800" b="false" i="false" u="none">
                <a:latin typeface="Arial" charset="1"/>
                <a:ea typeface="楷体_GB2312" charset="-122"/>
              </a:rPr>
              <a:t>汇总接线盒可安装在机房、隔离层或最高层站地坎向上3.5</a:t>
            </a:r>
            <a:r>
              <a:rPr lang="en-US" sz="2800" b="false" i="false" u="none">
                <a:latin typeface="Arial" charset="1"/>
                <a:ea typeface="楷体_GB2312" charset="-122"/>
              </a:rPr>
              <a:t>m</a:t>
            </a:r>
            <a:r>
              <a:rPr lang="zh-CN" sz="2800" b="false" i="false" u="none">
                <a:latin typeface="Arial" charset="1"/>
                <a:ea typeface="楷体_GB2312" charset="-122"/>
              </a:rPr>
              <a:t>的井道壁上。中间接线盒应安装于电梯提升高度 1/2</a:t>
            </a:r>
            <a:r>
              <a:rPr lang="en-US" sz="2800" b="false" i="false" u="none">
                <a:latin typeface="Arial" charset="1"/>
                <a:ea typeface="楷体_GB2312" charset="-122"/>
              </a:rPr>
              <a:t>H+1.7m</a:t>
            </a:r>
            <a:r>
              <a:rPr lang="zh-CN" sz="2800" b="false" i="false" u="none">
                <a:latin typeface="Arial" charset="1"/>
                <a:ea typeface="楷体_GB2312" charset="-122"/>
              </a:rPr>
              <a:t>处的井道壁上。</a:t>
            </a:r>
            <a:endParaRPr lang="en-US" sz="2800"/>
          </a:p>
          <a:p>
            <a:pPr lvl="0" indent="0">
              <a:buFont typeface="Wingdings" charset="2"/>
              <a:buChar char="Ø"/>
            </a:pPr>
            <a:r>
              <a:rPr lang="zh-CN" sz="2800" b="false" i="false" u="none">
                <a:latin typeface="Arial" charset="1"/>
                <a:ea typeface="楷体_GB2312" charset="-122"/>
              </a:rPr>
              <a:t>以上部件均应良好接地！</a:t>
            </a:r>
            <a:endParaRPr/>
          </a:p>
        </p:txBody>
      </p:sp>
      <p:sp>
        <p:nvSpPr>
          <p:cNvPr id="398" name="Shape 2416"/>
          <p:cNvSpPr>
            <a:spLocks noGrp="true" noChangeShapeType="true"/>
          </p:cNvSpPr>
          <p:nvPr/>
        </p:nvSpPr>
        <p:spPr>
          <a:xfrm>
            <a:off x="914400" y="2286000"/>
            <a:ext cx="2209800" cy="3429000"/>
          </a:xfrm>
          <a:custGeom>
            <a:avLst>
              <a:gd name="adj0" fmla="val 4385"/>
            </a:avLst>
            <a:gdLst>
              <a:gd name="gd0" fmla="val 65536"/>
              <a:gd name="gd1" fmla="val adj0"/>
              <a:gd name="gd2" fmla="+- 21600 0 adj0"/>
              <a:gd name="gd3" fmla="+- 21600 0 adj0"/>
              <a:gd name="gd4" fmla="+- 21600 adj0 0"/>
              <a:gd name="gd5" fmla="*/ gd4 1 2"/>
              <a:gd name="gd6" fmla="*/ gd2 1 2"/>
              <a:gd name="gd7" fmla="*/ gd3 1 2"/>
              <a:gd name="gd8" fmla="+- 21600 adj0 0"/>
              <a:gd name="gd9" fmla="*/ gd8 1 2"/>
              <a:gd name="gd10" fmla="val gd1"/>
              <a:gd name="gd11" fmla="val 0"/>
              <a:gd name="gd12" fmla="val 0"/>
              <a:gd name="gd13" fmla="val gd1"/>
              <a:gd name="gd14" fmla="val 0"/>
              <a:gd name="gd15" fmla="val 21600"/>
              <a:gd name="gd16" fmla="val gd2"/>
              <a:gd name="gd17" fmla="val 21600"/>
              <a:gd name="gd18" fmla="val 21600"/>
              <a:gd name="gd19" fmla="val gd3"/>
              <a:gd name="gd20" fmla="val 21600"/>
              <a:gd name="gd21" fmla="val 0"/>
              <a:gd name="gd22" fmla="val 0"/>
              <a:gd name="gd23" fmla="val gd1"/>
              <a:gd name="gd24" fmla="val gd2"/>
              <a:gd name="gd25" fmla="val gd1"/>
              <a:gd name="gd26" fmla="val 21600"/>
              <a:gd name="gd27" fmla="val 0"/>
              <a:gd name="gd28" fmla="val gd2"/>
              <a:gd name="gd29" fmla="val gd1"/>
              <a:gd name="gd30" fmla="val gd2"/>
              <a:gd name="gd31" fmla="val 21600"/>
              <a:gd name="gd32" fmla="*/ w 0 21600"/>
              <a:gd name="gd33" fmla="*/ h gd1 21600"/>
              <a:gd name="gd34" fmla="*/ w gd2 21600"/>
              <a:gd name="gd35" fmla="*/ h 21600 21600"/>
              <a:gd name="gd36" fmla="*/ w 0 1"/>
              <a:gd name="gd37" fmla="*/ h adj0 21600"/>
            </a:gdLst>
            <a:ahLst>
              <a:ahXY gdRefY="adj0" minY="0" maxY="adj0">
                <a:pos x="gd36" y="gd37"/>
              </a:ahXY>
            </a:ahLst>
            <a:cxnLst/>
            <a:rect l="gd32" t="gd33" r="gd34" b="gd35"/>
            <a:pathLst>
              <a:path w="21600" h="21600">
                <a:moveTo>
                  <a:pt x="gd10" y="gd11"/>
                </a:moveTo>
                <a:lnTo>
                  <a:pt x="gd12" y="gd13"/>
                </a:lnTo>
                <a:lnTo>
                  <a:pt x="gd14" y="gd15"/>
                </a:lnTo>
                <a:lnTo>
                  <a:pt x="gd16" y="gd17"/>
                </a:lnTo>
                <a:lnTo>
                  <a:pt x="gd18" y="gd19"/>
                </a:lnTo>
                <a:lnTo>
                  <a:pt x="gd20" y="gd21"/>
                </a:lnTo>
                <a:close/>
              </a:path>
              <a:path w="21600" h="21600" fill="none">
                <a:moveTo>
                  <a:pt x="gd22" y="gd23"/>
                </a:moveTo>
                <a:lnTo>
                  <a:pt x="gd24" y="gd25"/>
                </a:lnTo>
                <a:lnTo>
                  <a:pt x="gd26" y="gd27"/>
                </a:lnTo>
              </a:path>
              <a:path w="21600" h="21600" fill="none">
                <a:moveTo>
                  <a:pt x="gd28" y="gd29"/>
                </a:moveTo>
                <a:lnTo>
                  <a:pt x="gd30" y="gd31"/>
                </a:lnTo>
              </a:path>
              <a:path w="21600" h="21600"/>
            </a:pathLst>
          </a:custGeom>
          <a:solidFill>
            <a:srgbClr val="969696"/>
          </a:solidFill>
          <a:ln w="9524">
            <a:solidFill>
              <a:srgbClr val="000000"/>
            </a:solidFill>
            <a:round/>
            <a:headEnd/>
            <a:tailEnd/>
          </a:ln>
        </p:spPr>
        <p:txBody>
          <a:bodyPr wrap="none"/>
          <a:lstStyle/>
          <a:p>
            <a:pPr/>
            <a:endParaRPr sz="1400" dirty="false"/>
          </a:p>
        </p:txBody>
      </p:sp>
      <p:sp>
        <p:nvSpPr>
          <p:cNvPr id="399" name="Shape 2417"/>
          <p:cNvSpPr>
            <a:spLocks noGrp="true" noChangeShapeType="true"/>
          </p:cNvSpPr>
          <p:nvPr/>
        </p:nvSpPr>
        <p:spPr>
          <a:xfrm>
            <a:off x="2743200" y="3124200"/>
            <a:ext cx="304800" cy="533400"/>
          </a:xfrm>
          <a:custGeom>
            <a:avLst>
              <a:gd name="adj0" fmla="val 5400"/>
            </a:avLst>
            <a:gdLst>
              <a:gd name="gd0" fmla="val 65536"/>
              <a:gd name="gd1" fmla="val adj0"/>
              <a:gd name="gd2" fmla="+- 21600 0 adj0"/>
              <a:gd name="gd3" fmla="+- 21600 0 adj0"/>
              <a:gd name="gd4" fmla="*/ gd1 2929 10000"/>
              <a:gd name="gd5" fmla="+- 21600 0 gd4"/>
              <a:gd name="gd6" fmla="+- 21600 0 gd4"/>
              <a:gd name="gd7" fmla="val 0"/>
              <a:gd name="gd8" fmla="val 10800"/>
              <a:gd name="gd9" fmla="+- 10800 0 gd7"/>
              <a:gd name="gd10" fmla="+- 0 0 gd8"/>
              <a:gd name="gd11" fmla="?: gd9 1 -1"/>
              <a:gd name="gd12" fmla="?: gd10 1 -1"/>
              <a:gd name="gd13" fmla="*/ gd11 gd12 1"/>
              <a:gd name="gd14" fmla="?: gd9 10800000 0"/>
              <a:gd name="gd15" fmla="?: gd13 -5400000 5400000"/>
              <a:gd name="gd16" fmla="*/ gd9 -1 1"/>
              <a:gd name="gd17" fmla="*/ gd10 -1 1"/>
              <a:gd name="gd18" fmla="?: gd9 gd9 gd16"/>
              <a:gd name="gd19" fmla="?: gd10 gd10 gd17"/>
              <a:gd name="gd20" fmla="val 10800"/>
              <a:gd name="gd21" fmla="val 0"/>
              <a:gd name="gd22" fmla="+- 21600 0 gd20"/>
              <a:gd name="gd23" fmla="+- 10800 0 gd21"/>
              <a:gd name="gd24" fmla="?: gd22 1 -1"/>
              <a:gd name="gd25" fmla="?: gd23 1 -1"/>
              <a:gd name="gd26" fmla="*/ gd24 gd25 1"/>
              <a:gd name="gd27" fmla="?: gd23 16200000 5400000"/>
              <a:gd name="gd28" fmla="?: gd26 5400000 -5400000"/>
              <a:gd name="gd29" fmla="*/ gd22 -1 1"/>
              <a:gd name="gd30" fmla="*/ gd23 -1 1"/>
              <a:gd name="gd31" fmla="?: gd22 gd22 gd29"/>
              <a:gd name="gd32" fmla="?: gd23 gd23 gd30"/>
              <a:gd name="gd33" fmla="val 21600"/>
              <a:gd name="gd34" fmla="val 10800"/>
              <a:gd name="gd35" fmla="+- 10800 0 gd33"/>
              <a:gd name="gd36" fmla="+- 21600 0 gd34"/>
              <a:gd name="gd37" fmla="?: gd35 1 -1"/>
              <a:gd name="gd38" fmla="?: gd36 1 -1"/>
              <a:gd name="gd39" fmla="*/ gd37 gd38 1"/>
              <a:gd name="gd40" fmla="?: gd35 10800000 0"/>
              <a:gd name="gd41" fmla="?: gd39 -5400000 5400000"/>
              <a:gd name="gd42" fmla="*/ gd35 -1 1"/>
              <a:gd name="gd43" fmla="*/ gd36 -1 1"/>
              <a:gd name="gd44" fmla="?: gd35 gd35 gd42"/>
              <a:gd name="gd45" fmla="?: gd36 gd36 gd43"/>
              <a:gd name="gd46" fmla="val 10800"/>
              <a:gd name="gd47" fmla="val 21600"/>
              <a:gd name="gd48" fmla="+- 0 0 gd46"/>
              <a:gd name="gd49" fmla="+- 10800 0 gd47"/>
              <a:gd name="gd50" fmla="?: gd48 1 -1"/>
              <a:gd name="gd51" fmla="?: gd49 1 -1"/>
              <a:gd name="gd52" fmla="*/ gd50 gd51 1"/>
              <a:gd name="gd53" fmla="?: gd49 16200000 5400000"/>
              <a:gd name="gd54" fmla="?: gd52 5400000 -5400000"/>
              <a:gd name="gd55" fmla="*/ gd48 -1 1"/>
              <a:gd name="gd56" fmla="*/ gd49 -1 1"/>
              <a:gd name="gd57" fmla="?: gd48 gd48 gd55"/>
              <a:gd name="gd58" fmla="?: gd49 gd49 gd56"/>
              <a:gd name="gd59" fmla="val 0"/>
              <a:gd name="gd60" fmla="val 10800"/>
              <a:gd name="gd61" fmla="val gd1"/>
              <a:gd name="gd62" fmla="val 10800"/>
              <a:gd name="gd63" fmla="+- 10800 0 gd61"/>
              <a:gd name="gd64" fmla="+- gd3 0 gd62"/>
              <a:gd name="gd65" fmla="?: gd63 1 -1"/>
              <a:gd name="gd66" fmla="?: gd64 1 -1"/>
              <a:gd name="gd67" fmla="*/ gd65 gd66 1"/>
              <a:gd name="gd68" fmla="?: gd63 10800000 0"/>
              <a:gd name="gd69" fmla="?: gd67 -5400000 5400000"/>
              <a:gd name="gd70" fmla="*/ gd63 -1 1"/>
              <a:gd name="gd71" fmla="*/ gd64 -1 1"/>
              <a:gd name="gd72" fmla="?: gd63 gd63 gd70"/>
              <a:gd name="gd73" fmla="?: gd64 gd64 gd71"/>
              <a:gd name="gd74" fmla="val 10800"/>
              <a:gd name="gd75" fmla="val gd3"/>
              <a:gd name="gd76" fmla="+- gd2 0 gd74"/>
              <a:gd name="gd77" fmla="+- 10800 0 gd75"/>
              <a:gd name="gd78" fmla="?: gd76 1 -1"/>
              <a:gd name="gd79" fmla="?: gd77 1 -1"/>
              <a:gd name="gd80" fmla="*/ gd78 gd79 1"/>
              <a:gd name="gd81" fmla="?: gd77 16200000 5400000"/>
              <a:gd name="gd82" fmla="?: gd80 5400000 -5400000"/>
              <a:gd name="gd83" fmla="*/ gd76 -1 1"/>
              <a:gd name="gd84" fmla="*/ gd77 -1 1"/>
              <a:gd name="gd85" fmla="?: gd76 gd76 gd83"/>
              <a:gd name="gd86" fmla="?: gd77 gd77 gd84"/>
              <a:gd name="gd87" fmla="val gd2"/>
              <a:gd name="gd88" fmla="val 10800"/>
              <a:gd name="gd89" fmla="+- 10800 0 gd87"/>
              <a:gd name="gd90" fmla="+- gd1 0 gd88"/>
              <a:gd name="gd91" fmla="?: gd89 1 -1"/>
              <a:gd name="gd92" fmla="?: gd90 1 -1"/>
              <a:gd name="gd93" fmla="*/ gd91 gd92 1"/>
              <a:gd name="gd94" fmla="?: gd89 10800000 0"/>
              <a:gd name="gd95" fmla="?: gd93 -5400000 5400000"/>
              <a:gd name="gd96" fmla="*/ gd89 -1 1"/>
              <a:gd name="gd97" fmla="*/ gd90 -1 1"/>
              <a:gd name="gd98" fmla="?: gd89 gd89 gd96"/>
              <a:gd name="gd99" fmla="?: gd90 gd90 gd97"/>
              <a:gd name="gd100" fmla="val 10800"/>
              <a:gd name="gd101" fmla="val gd1"/>
              <a:gd name="gd102" fmla="+- gd1 0 gd100"/>
              <a:gd name="gd103" fmla="+- 10800 0 gd101"/>
              <a:gd name="gd104" fmla="?: gd102 1 -1"/>
              <a:gd name="gd105" fmla="?: gd103 1 -1"/>
              <a:gd name="gd106" fmla="*/ gd104 gd105 1"/>
              <a:gd name="gd107" fmla="?: gd103 16200000 5400000"/>
              <a:gd name="gd108" fmla="?: gd106 5400000 -5400000"/>
              <a:gd name="gd109" fmla="*/ gd102 -1 1"/>
              <a:gd name="gd110" fmla="*/ gd103 -1 1"/>
              <a:gd name="gd111" fmla="?: gd102 gd102 gd109"/>
              <a:gd name="gd112" fmla="?: gd103 gd103 gd110"/>
              <a:gd name="gd113" fmla="val gd1"/>
              <a:gd name="gd114" fmla="val 10800"/>
              <a:gd name="gd115" fmla="*/ w 3163 21600"/>
              <a:gd name="gd116" fmla="*/ h 3163 21600"/>
              <a:gd name="gd117" fmla="*/ w 18437 21600"/>
              <a:gd name="gd118" fmla="*/ h 18437 21600"/>
              <a:gd name="gd119" fmla="*/ w adj0 21600"/>
              <a:gd name="gd120" fmla="*/ h 1 2"/>
            </a:gdLst>
            <a:ahLst>
              <a:ahXY gdRefX="adj0" minX="adj0" maxX="10800">
                <a:pos x="gd119" y="gd120"/>
              </a:ahXY>
            </a:ahLst>
            <a:cxnLst/>
            <a:rect l="gd115" t="gd116" r="gd117" b="gd118"/>
            <a:pathLst>
              <a:path w="21600" h="21600">
                <a:moveTo>
                  <a:pt x="gd7" y="gd8"/>
                </a:moveTo>
                <a:arcTo wR="gd18" hR="gd19" stAng="gd14" swAng="gd15"/>
                <a:arcTo wR="gd31" hR="gd32" stAng="gd27" swAng="gd28"/>
                <a:arcTo wR="gd44" hR="gd45" stAng="gd40" swAng="gd41"/>
                <a:arcTo wR="gd57" hR="gd58" stAng="gd53" swAng="gd54"/>
                <a:close/>
                <a:moveTo>
                  <a:pt x="gd61" y="gd62"/>
                </a:moveTo>
                <a:arcTo wR="gd72" hR="gd73" stAng="gd68" swAng="gd69"/>
                <a:arcTo wR="gd85" hR="gd86" stAng="gd81" swAng="gd82"/>
                <a:arcTo wR="gd98" hR="gd99" stAng="gd94" swAng="gd95"/>
                <a:arcTo wR="gd111" hR="gd112" stAng="gd107" swAng="gd108"/>
                <a:close/>
              </a:path>
              <a:path w="21600" h="21600"/>
            </a:pathLst>
          </a:custGeom>
          <a:solidFill>
            <a:srgbClr val="00CC99"/>
          </a:solidFill>
          <a:ln w="9524">
            <a:solidFill>
              <a:srgbClr val="000000"/>
            </a:solidFill>
            <a:round/>
            <a:headEnd/>
            <a:tailEnd/>
          </a:ln>
        </p:spPr>
        <p:txBody>
          <a:bodyPr wrap="none"/>
          <a:lstStyle/>
          <a:p>
            <a:pPr/>
            <a:endParaRPr sz="1400" dirty="false"/>
          </a:p>
        </p:txBody>
      </p:sp>
      <p:sp>
        <p:nvSpPr>
          <p:cNvPr id="400" name="Shape 2418"/>
          <p:cNvSpPr>
            <a:spLocks noGrp="true" noChangeShapeType="true"/>
          </p:cNvSpPr>
          <p:nvPr/>
        </p:nvSpPr>
        <p:spPr>
          <a:xfrm rot="10800000" flipH="true" flipV="true">
            <a:off x="914400" y="4224337"/>
            <a:ext cx="1760537" cy="1587"/>
          </a:xfrm>
          <a:custGeom>
            <a:avLst>
              <a:gd name="adj0" fmla="val 8511"/>
              <a:gd name="adj1" fmla="val -4276801"/>
              <a:gd name="adj2" fmla="val 19145"/>
            </a:avLst>
            <a:gdLst>
              <a:gd name="gd0" fmla="val 65536"/>
              <a:gd name="gd1" fmla="+- adj0 0 0"/>
              <a:gd name="gd2" fmla="*/ gd1 1 2"/>
              <a:gd name="gd3" fmla="val adj0"/>
              <a:gd name="gd4" fmla="+- adj0 21600 0"/>
              <a:gd name="gd5" fmla="*/ gd4 1 2"/>
              <a:gd name="gd6" fmla="val 0"/>
              <a:gd name="gd7" fmla="val 0"/>
              <a:gd name="gd8" fmla="val gd3"/>
              <a:gd name="gd9" fmla="val 10800"/>
              <a:gd name="gd10" fmla="val 21600"/>
              <a:gd name="gd11" fmla="val 21600"/>
              <a:gd name="gd12" fmla="*/ w 0 21600"/>
              <a:gd name="gd13" fmla="*/ h 0 21600"/>
              <a:gd name="gd14" fmla="*/ w 21600 21600"/>
              <a:gd name="gd15" fmla="*/ h 21600 21600"/>
            </a:gdLst>
            <a:ahLst/>
            <a:cxnLst/>
            <a:rect l="gd12" t="gd13" r="gd14" b="gd15"/>
            <a:pathLst>
              <a:path w="21600" h="21600">
                <a:moveTo>
                  <a:pt x="gd6" y="gd7"/>
                </a:moveTo>
                <a:cubicBezTo>
                  <a:pt x="gd2" y="0"/>
                  <a:pt x="gd3" y="5400"/>
                  <a:pt x="gd3" y="10800"/>
                </a:cubicBezTo>
                <a:cubicBezTo>
                  <a:pt x="gd3" y="16200"/>
                  <a:pt x="gd5" y="21600"/>
                  <a:pt x="21600" y="21600"/>
                </a:cubicBezTo>
              </a:path>
              <a:path w="21600" h="21600"/>
            </a:pathLst>
          </a:custGeom>
          <a:noFill/>
          <a:ln w="9524">
            <a:solidFill>
              <a:srgbClr val="000000"/>
            </a:solidFill>
            <a:round/>
            <a:headEnd/>
            <a:tailEnd/>
          </a:ln>
        </p:spPr>
        <p:txBody>
          <a:bodyPr wrap="none"/>
          <a:lstStyle/>
          <a:p>
            <a:pPr/>
            <a:endParaRPr sz="1400" dirty="false"/>
          </a:p>
        </p:txBody>
      </p:sp>
      <p:sp>
        <p:nvSpPr>
          <p:cNvPr id="401" name="Shape 2419"/>
          <p:cNvSpPr>
            <a:spLocks noGrp="true" noChangeShapeType="true"/>
          </p:cNvSpPr>
          <p:nvPr/>
        </p:nvSpPr>
        <p:spPr>
          <a:xfrm flipV="true">
            <a:off x="914400" y="5334000"/>
            <a:ext cx="457200" cy="381000"/>
          </a:xfrm>
          <a:prstGeom prst="line">
            <a:avLst/>
          </a:prstGeom>
          <a:noFill/>
          <a:ln w="9524">
            <a:solidFill>
              <a:srgbClr val="000000"/>
            </a:solidFill>
            <a:round/>
            <a:headEnd/>
            <a:tailEnd/>
          </a:ln>
        </p:spPr>
        <p:txBody>
          <a:bodyPr wrap="none"/>
          <a:lstStyle/>
          <a:p>
            <a:pPr/>
            <a:endParaRPr sz="1400" dirty="false"/>
          </a:p>
        </p:txBody>
      </p:sp>
      <p:sp>
        <p:nvSpPr>
          <p:cNvPr id="402" name="Shape 2420"/>
          <p:cNvSpPr>
            <a:spLocks noGrp="true" noChangeShapeType="true"/>
          </p:cNvSpPr>
          <p:nvPr/>
        </p:nvSpPr>
        <p:spPr>
          <a:xfrm>
            <a:off x="1371600" y="5334000"/>
            <a:ext cx="1295400" cy="0"/>
          </a:xfrm>
          <a:prstGeom prst="line">
            <a:avLst/>
          </a:prstGeom>
          <a:noFill/>
          <a:ln w="9524">
            <a:solidFill>
              <a:srgbClr val="000000"/>
            </a:solidFill>
            <a:round/>
            <a:headEnd/>
            <a:tailEnd/>
          </a:ln>
        </p:spPr>
        <p:txBody>
          <a:bodyPr wrap="none"/>
          <a:lstStyle/>
          <a:p>
            <a:pPr/>
            <a:endParaRPr sz="1400" dirty="false"/>
          </a:p>
        </p:txBody>
      </p:sp>
      <p:sp>
        <p:nvSpPr>
          <p:cNvPr id="403" name="Shape 2421"/>
          <p:cNvSpPr>
            <a:spLocks noGrp="true" noChangeShapeType="true"/>
          </p:cNvSpPr>
          <p:nvPr/>
        </p:nvSpPr>
        <p:spPr>
          <a:xfrm flipV="true">
            <a:off x="1371600" y="4191000"/>
            <a:ext cx="0" cy="1143000"/>
          </a:xfrm>
          <a:prstGeom prst="line">
            <a:avLst/>
          </a:prstGeom>
          <a:noFill/>
          <a:ln w="9524">
            <a:solidFill>
              <a:srgbClr val="000000"/>
            </a:solidFill>
            <a:round/>
            <a:headEnd/>
            <a:tailEnd/>
          </a:ln>
        </p:spPr>
        <p:txBody>
          <a:bodyPr wrap="none"/>
          <a:lstStyle/>
          <a:p>
            <a:pPr/>
            <a:endParaRPr sz="1400" dirty="false"/>
          </a:p>
        </p:txBody>
      </p:sp>
      <p:sp>
        <p:nvSpPr>
          <p:cNvPr id="404" name="Shape 2422"/>
          <p:cNvSpPr>
            <a:spLocks noGrp="true" noChangeShapeType="true"/>
          </p:cNvSpPr>
          <p:nvPr/>
        </p:nvSpPr>
        <p:spPr>
          <a:xfrm>
            <a:off x="1524000" y="4343400"/>
            <a:ext cx="990600" cy="228600"/>
          </a:xfrm>
          <a:custGeom>
            <a:avLst>
              <a:gd name="adj0" fmla="val 5400"/>
            </a:avLst>
            <a:gdLst>
              <a:gd name="gd0" fmla="val 65536"/>
              <a:gd name="gd1" fmla="val adj0"/>
              <a:gd name="gd2" fmla="+- 21600 0 adj0"/>
              <a:gd name="gd3" fmla="+- 21600 0 adj0"/>
              <a:gd name="gd4" fmla="+- 21600 adj0 0"/>
              <a:gd name="gd5" fmla="*/ gd4 1 2"/>
              <a:gd name="gd6" fmla="*/ gd2 1 2"/>
              <a:gd name="gd7" fmla="*/ gd3 1 2"/>
              <a:gd name="gd8" fmla="+- 21600 adj0 0"/>
              <a:gd name="gd9" fmla="*/ gd8 1 2"/>
              <a:gd name="gd10" fmla="val gd1"/>
              <a:gd name="gd11" fmla="val 0"/>
              <a:gd name="gd12" fmla="val 0"/>
              <a:gd name="gd13" fmla="val gd1"/>
              <a:gd name="gd14" fmla="val 0"/>
              <a:gd name="gd15" fmla="val 21600"/>
              <a:gd name="gd16" fmla="val gd2"/>
              <a:gd name="gd17" fmla="val 21600"/>
              <a:gd name="gd18" fmla="val 21600"/>
              <a:gd name="gd19" fmla="val gd3"/>
              <a:gd name="gd20" fmla="val 21600"/>
              <a:gd name="gd21" fmla="val 0"/>
              <a:gd name="gd22" fmla="val 0"/>
              <a:gd name="gd23" fmla="val gd1"/>
              <a:gd name="gd24" fmla="val gd2"/>
              <a:gd name="gd25" fmla="val gd1"/>
              <a:gd name="gd26" fmla="val 21600"/>
              <a:gd name="gd27" fmla="val 0"/>
              <a:gd name="gd28" fmla="val gd2"/>
              <a:gd name="gd29" fmla="val gd1"/>
              <a:gd name="gd30" fmla="val gd2"/>
              <a:gd name="gd31" fmla="val 21600"/>
              <a:gd name="gd32" fmla="*/ w 0 21600"/>
              <a:gd name="gd33" fmla="*/ h gd1 21600"/>
              <a:gd name="gd34" fmla="*/ w gd2 21600"/>
              <a:gd name="gd35" fmla="*/ h 21600 21600"/>
              <a:gd name="gd36" fmla="*/ w 0 1"/>
              <a:gd name="gd37" fmla="*/ h adj0 21600"/>
            </a:gdLst>
            <a:ahLst>
              <a:ahXY gdRefY="adj0" minY="0" maxY="adj0">
                <a:pos x="gd36" y="gd37"/>
              </a:ahXY>
            </a:ahLst>
            <a:cxnLst/>
            <a:rect l="gd32" t="gd33" r="gd34" b="gd35"/>
            <a:pathLst>
              <a:path w="21600" h="21600">
                <a:moveTo>
                  <a:pt x="gd10" y="gd11"/>
                </a:moveTo>
                <a:lnTo>
                  <a:pt x="gd12" y="gd13"/>
                </a:lnTo>
                <a:lnTo>
                  <a:pt x="gd14" y="gd15"/>
                </a:lnTo>
                <a:lnTo>
                  <a:pt x="gd16" y="gd17"/>
                </a:lnTo>
                <a:lnTo>
                  <a:pt x="gd18" y="gd19"/>
                </a:lnTo>
                <a:lnTo>
                  <a:pt x="gd20" y="gd21"/>
                </a:lnTo>
                <a:close/>
              </a:path>
              <a:path w="21600" h="21600" fill="none">
                <a:moveTo>
                  <a:pt x="gd22" y="gd23"/>
                </a:moveTo>
                <a:lnTo>
                  <a:pt x="gd24" y="gd25"/>
                </a:lnTo>
                <a:lnTo>
                  <a:pt x="gd26" y="gd27"/>
                </a:lnTo>
              </a:path>
              <a:path w="21600" h="21600" fill="none">
                <a:moveTo>
                  <a:pt x="gd28" y="gd29"/>
                </a:moveTo>
                <a:lnTo>
                  <a:pt x="gd30" y="gd31"/>
                </a:lnTo>
              </a:path>
              <a:path w="21600" h="21600"/>
            </a:pathLst>
          </a:custGeom>
          <a:solidFill>
            <a:srgbClr val="FFFF00"/>
          </a:solidFill>
          <a:ln w="9524">
            <a:solidFill>
              <a:srgbClr val="000000"/>
            </a:solidFill>
            <a:round/>
            <a:headEnd/>
            <a:tailEnd/>
          </a:ln>
        </p:spPr>
        <p:txBody>
          <a:bodyPr wrap="none"/>
          <a:lstStyle/>
          <a:p>
            <a:pPr/>
            <a:endParaRPr sz="1400" dirty="false"/>
          </a:p>
        </p:txBody>
      </p:sp>
      <p:sp>
        <p:nvSpPr>
          <p:cNvPr id="405" name="Shape 2423"/>
          <p:cNvSpPr>
            <a:spLocks noGrp="true" noChangeShapeType="true"/>
          </p:cNvSpPr>
          <p:nvPr/>
        </p:nvSpPr>
        <p:spPr>
          <a:xfrm>
            <a:off x="1524000" y="4876800"/>
            <a:ext cx="990600" cy="228600"/>
          </a:xfrm>
          <a:custGeom>
            <a:avLst>
              <a:gd name="adj0" fmla="val 5400"/>
            </a:avLst>
            <a:gdLst>
              <a:gd name="gd0" fmla="val 65536"/>
              <a:gd name="gd1" fmla="val adj0"/>
              <a:gd name="gd2" fmla="+- 21600 0 adj0"/>
              <a:gd name="gd3" fmla="+- 21600 0 adj0"/>
              <a:gd name="gd4" fmla="+- 21600 adj0 0"/>
              <a:gd name="gd5" fmla="*/ gd4 1 2"/>
              <a:gd name="gd6" fmla="*/ gd2 1 2"/>
              <a:gd name="gd7" fmla="*/ gd3 1 2"/>
              <a:gd name="gd8" fmla="+- 21600 adj0 0"/>
              <a:gd name="gd9" fmla="*/ gd8 1 2"/>
              <a:gd name="gd10" fmla="val gd1"/>
              <a:gd name="gd11" fmla="val 0"/>
              <a:gd name="gd12" fmla="val 0"/>
              <a:gd name="gd13" fmla="val gd1"/>
              <a:gd name="gd14" fmla="val 0"/>
              <a:gd name="gd15" fmla="val 21600"/>
              <a:gd name="gd16" fmla="val gd2"/>
              <a:gd name="gd17" fmla="val 21600"/>
              <a:gd name="gd18" fmla="val 21600"/>
              <a:gd name="gd19" fmla="val gd3"/>
              <a:gd name="gd20" fmla="val 21600"/>
              <a:gd name="gd21" fmla="val 0"/>
              <a:gd name="gd22" fmla="val 0"/>
              <a:gd name="gd23" fmla="val gd1"/>
              <a:gd name="gd24" fmla="val gd2"/>
              <a:gd name="gd25" fmla="val gd1"/>
              <a:gd name="gd26" fmla="val 21600"/>
              <a:gd name="gd27" fmla="val 0"/>
              <a:gd name="gd28" fmla="val gd2"/>
              <a:gd name="gd29" fmla="val gd1"/>
              <a:gd name="gd30" fmla="val gd2"/>
              <a:gd name="gd31" fmla="val 21600"/>
              <a:gd name="gd32" fmla="*/ w 0 21600"/>
              <a:gd name="gd33" fmla="*/ h gd1 21600"/>
              <a:gd name="gd34" fmla="*/ w gd2 21600"/>
              <a:gd name="gd35" fmla="*/ h 21600 21600"/>
              <a:gd name="gd36" fmla="*/ w 0 1"/>
              <a:gd name="gd37" fmla="*/ h adj0 21600"/>
            </a:gdLst>
            <a:ahLst>
              <a:ahXY gdRefY="adj0" minY="0" maxY="adj0">
                <a:pos x="gd36" y="gd37"/>
              </a:ahXY>
            </a:ahLst>
            <a:cxnLst/>
            <a:rect l="gd32" t="gd33" r="gd34" b="gd35"/>
            <a:pathLst>
              <a:path w="21600" h="21600">
                <a:moveTo>
                  <a:pt x="gd10" y="gd11"/>
                </a:moveTo>
                <a:lnTo>
                  <a:pt x="gd12" y="gd13"/>
                </a:lnTo>
                <a:lnTo>
                  <a:pt x="gd14" y="gd15"/>
                </a:lnTo>
                <a:lnTo>
                  <a:pt x="gd16" y="gd17"/>
                </a:lnTo>
                <a:lnTo>
                  <a:pt x="gd18" y="gd19"/>
                </a:lnTo>
                <a:lnTo>
                  <a:pt x="gd20" y="gd21"/>
                </a:lnTo>
                <a:close/>
              </a:path>
              <a:path w="21600" h="21600" fill="none">
                <a:moveTo>
                  <a:pt x="gd22" y="gd23"/>
                </a:moveTo>
                <a:lnTo>
                  <a:pt x="gd24" y="gd25"/>
                </a:lnTo>
                <a:lnTo>
                  <a:pt x="gd26" y="gd27"/>
                </a:lnTo>
              </a:path>
              <a:path w="21600" h="21600" fill="none">
                <a:moveTo>
                  <a:pt x="gd28" y="gd29"/>
                </a:moveTo>
                <a:lnTo>
                  <a:pt x="gd30" y="gd31"/>
                </a:lnTo>
              </a:path>
              <a:path w="21600" h="21600"/>
            </a:pathLst>
          </a:custGeom>
          <a:solidFill>
            <a:srgbClr val="FFFF00"/>
          </a:solidFill>
          <a:ln w="9524">
            <a:solidFill>
              <a:srgbClr val="000000"/>
            </a:solidFill>
            <a:round/>
            <a:headEnd/>
            <a:tailEnd/>
          </a:ln>
        </p:spPr>
        <p:txBody>
          <a:bodyPr wrap="none"/>
          <a:lstStyle/>
          <a:p>
            <a:pPr/>
            <a:endParaRPr sz="1400" dirty="false"/>
          </a:p>
        </p:txBody>
      </p:sp>
      <p:sp>
        <p:nvSpPr>
          <p:cNvPr id="406" name="Shape 2424"/>
          <p:cNvSpPr>
            <a:spLocks noGrp="true" noChangeShapeType="true"/>
          </p:cNvSpPr>
          <p:nvPr/>
        </p:nvSpPr>
        <p:spPr>
          <a:xfrm>
            <a:off x="2743200" y="2667000"/>
            <a:ext cx="0" cy="1524000"/>
          </a:xfrm>
          <a:prstGeom prst="line">
            <a:avLst/>
          </a:prstGeom>
          <a:noFill/>
          <a:ln w="9524">
            <a:solidFill>
              <a:srgbClr val="000000"/>
            </a:solidFill>
            <a:round/>
            <a:headEnd/>
            <a:tailEnd/>
          </a:ln>
        </p:spPr>
        <p:txBody>
          <a:bodyPr wrap="none"/>
          <a:lstStyle/>
          <a:p>
            <a:pPr/>
            <a:endParaRPr sz="1400" dirty="false"/>
          </a:p>
        </p:txBody>
      </p:sp>
      <p:sp>
        <p:nvSpPr>
          <p:cNvPr id="407" name="Shape 2425"/>
          <p:cNvSpPr>
            <a:spLocks noGrp="true" noChangeShapeType="true"/>
          </p:cNvSpPr>
          <p:nvPr/>
        </p:nvSpPr>
        <p:spPr>
          <a:xfrm>
            <a:off x="990600" y="2667000"/>
            <a:ext cx="1752600" cy="0"/>
          </a:xfrm>
          <a:prstGeom prst="line">
            <a:avLst/>
          </a:prstGeom>
          <a:noFill/>
          <a:ln w="9524">
            <a:solidFill>
              <a:srgbClr val="000000"/>
            </a:solidFill>
            <a:round/>
            <a:headEnd/>
            <a:tailEnd/>
          </a:ln>
        </p:spPr>
        <p:txBody>
          <a:bodyPr wrap="none"/>
          <a:lstStyle/>
          <a:p>
            <a:pPr/>
            <a:endParaRPr sz="1400" dirty="false"/>
          </a:p>
        </p:txBody>
      </p:sp>
      <p:sp>
        <p:nvSpPr>
          <p:cNvPr id="408" name="Shape 2426"/>
          <p:cNvSpPr>
            <a:spLocks noGrp="true" noChangeShapeType="true"/>
          </p:cNvSpPr>
          <p:nvPr/>
        </p:nvSpPr>
        <p:spPr>
          <a:xfrm flipH="true">
            <a:off x="2743200" y="4191000"/>
          </a:xfrm>
          <a:prstGeom prst="line">
            <a:avLst/>
          </a:prstGeom>
          <a:noFill/>
          <a:ln w="9524">
            <a:solidFill>
              <a:srgbClr val="000000"/>
            </a:solidFill>
            <a:round/>
            <a:headEnd/>
            <a:tailEnd/>
          </a:ln>
        </p:spPr>
        <p:txBody>
          <a:bodyPr wrap="none"/>
          <a:lstStyle/>
          <a:p>
            <a:pPr/>
            <a:endParaRPr sz="1400" dirty="false"/>
          </a:p>
        </p:txBody>
      </p:sp>
      <p:sp>
        <p:nvSpPr>
          <p:cNvPr id="409" name="Shape 2427"/>
          <p:cNvSpPr>
            <a:spLocks noGrp="true" noChangeShapeType="true"/>
          </p:cNvSpPr>
          <p:nvPr/>
        </p:nvSpPr>
        <p:spPr>
          <a:xfrm>
            <a:off x="1676400" y="4419600"/>
            <a:ext cx="0" cy="152400"/>
          </a:xfrm>
          <a:prstGeom prst="line">
            <a:avLst/>
          </a:prstGeom>
          <a:noFill/>
          <a:ln w="9524">
            <a:solidFill>
              <a:srgbClr val="000000"/>
            </a:solidFill>
            <a:round/>
            <a:headEnd/>
            <a:tailEnd/>
          </a:ln>
        </p:spPr>
        <p:txBody>
          <a:bodyPr wrap="none"/>
          <a:lstStyle/>
          <a:p>
            <a:pPr/>
            <a:endParaRPr sz="1400" dirty="false"/>
          </a:p>
        </p:txBody>
      </p:sp>
      <p:sp>
        <p:nvSpPr>
          <p:cNvPr id="410" name="Shape 2428"/>
          <p:cNvSpPr>
            <a:spLocks noGrp="true" noChangeShapeType="true"/>
          </p:cNvSpPr>
          <p:nvPr/>
        </p:nvSpPr>
        <p:spPr>
          <a:xfrm>
            <a:off x="1752600" y="4419600"/>
            <a:ext cx="0" cy="152400"/>
          </a:xfrm>
          <a:prstGeom prst="line">
            <a:avLst/>
          </a:prstGeom>
          <a:noFill/>
          <a:ln w="9524">
            <a:solidFill>
              <a:srgbClr val="000000"/>
            </a:solidFill>
            <a:round/>
            <a:headEnd/>
            <a:tailEnd/>
          </a:ln>
        </p:spPr>
        <p:txBody>
          <a:bodyPr wrap="none"/>
          <a:lstStyle/>
          <a:p>
            <a:pPr/>
            <a:endParaRPr sz="1400" dirty="false"/>
          </a:p>
        </p:txBody>
      </p:sp>
      <p:sp>
        <p:nvSpPr>
          <p:cNvPr id="411" name="Shape 2429"/>
          <p:cNvSpPr>
            <a:spLocks noGrp="true" noChangeShapeType="true"/>
          </p:cNvSpPr>
          <p:nvPr/>
        </p:nvSpPr>
        <p:spPr>
          <a:xfrm>
            <a:off x="1828800" y="4419600"/>
            <a:ext cx="0" cy="152400"/>
          </a:xfrm>
          <a:prstGeom prst="line">
            <a:avLst/>
          </a:prstGeom>
          <a:noFill/>
          <a:ln w="9524">
            <a:solidFill>
              <a:srgbClr val="000000"/>
            </a:solidFill>
            <a:round/>
            <a:headEnd/>
            <a:tailEnd/>
          </a:ln>
        </p:spPr>
        <p:txBody>
          <a:bodyPr wrap="none"/>
          <a:lstStyle/>
          <a:p>
            <a:pPr/>
            <a:endParaRPr sz="1400" dirty="false"/>
          </a:p>
        </p:txBody>
      </p:sp>
      <p:sp>
        <p:nvSpPr>
          <p:cNvPr id="412" name="Shape 2430"/>
          <p:cNvSpPr>
            <a:spLocks noGrp="true" noChangeShapeType="true"/>
          </p:cNvSpPr>
          <p:nvPr/>
        </p:nvSpPr>
        <p:spPr>
          <a:xfrm>
            <a:off x="1905000" y="4419600"/>
            <a:ext cx="0" cy="152400"/>
          </a:xfrm>
          <a:prstGeom prst="line">
            <a:avLst/>
          </a:prstGeom>
          <a:noFill/>
          <a:ln w="9524">
            <a:solidFill>
              <a:srgbClr val="000000"/>
            </a:solidFill>
            <a:round/>
            <a:headEnd/>
            <a:tailEnd/>
          </a:ln>
        </p:spPr>
        <p:txBody>
          <a:bodyPr wrap="none"/>
          <a:lstStyle/>
          <a:p>
            <a:pPr/>
            <a:endParaRPr sz="1400" dirty="false"/>
          </a:p>
        </p:txBody>
      </p:sp>
      <p:sp>
        <p:nvSpPr>
          <p:cNvPr id="413" name="Shape 2431"/>
          <p:cNvSpPr>
            <a:spLocks noGrp="true" noChangeShapeType="true"/>
          </p:cNvSpPr>
          <p:nvPr/>
        </p:nvSpPr>
        <p:spPr>
          <a:xfrm>
            <a:off x="1981200" y="4419600"/>
            <a:ext cx="0" cy="152400"/>
          </a:xfrm>
          <a:prstGeom prst="line">
            <a:avLst/>
          </a:prstGeom>
          <a:noFill/>
          <a:ln w="9524">
            <a:solidFill>
              <a:srgbClr val="000000"/>
            </a:solidFill>
            <a:round/>
            <a:headEnd/>
            <a:tailEnd/>
          </a:ln>
        </p:spPr>
        <p:txBody>
          <a:bodyPr wrap="none"/>
          <a:lstStyle/>
          <a:p>
            <a:pPr/>
            <a:endParaRPr sz="1400" dirty="false"/>
          </a:p>
        </p:txBody>
      </p:sp>
      <p:sp>
        <p:nvSpPr>
          <p:cNvPr id="414" name="Shape 2432"/>
          <p:cNvSpPr>
            <a:spLocks noGrp="true" noChangeShapeType="true"/>
          </p:cNvSpPr>
          <p:nvPr/>
        </p:nvSpPr>
        <p:spPr>
          <a:xfrm>
            <a:off x="2057400" y="4419600"/>
            <a:ext cx="0" cy="152400"/>
          </a:xfrm>
          <a:prstGeom prst="line">
            <a:avLst/>
          </a:prstGeom>
          <a:noFill/>
          <a:ln w="9524">
            <a:solidFill>
              <a:srgbClr val="000000"/>
            </a:solidFill>
            <a:round/>
            <a:headEnd/>
            <a:tailEnd/>
          </a:ln>
        </p:spPr>
        <p:txBody>
          <a:bodyPr wrap="none"/>
          <a:lstStyle/>
          <a:p>
            <a:pPr/>
            <a:endParaRPr sz="1400" dirty="false"/>
          </a:p>
        </p:txBody>
      </p:sp>
      <p:sp>
        <p:nvSpPr>
          <p:cNvPr id="415" name="Shape 2433"/>
          <p:cNvSpPr>
            <a:spLocks noGrp="true" noChangeShapeType="true"/>
          </p:cNvSpPr>
          <p:nvPr/>
        </p:nvSpPr>
        <p:spPr>
          <a:xfrm>
            <a:off x="2133600" y="4419600"/>
            <a:ext cx="0" cy="152400"/>
          </a:xfrm>
          <a:prstGeom prst="line">
            <a:avLst/>
          </a:prstGeom>
          <a:noFill/>
          <a:ln w="9524">
            <a:solidFill>
              <a:srgbClr val="000000"/>
            </a:solidFill>
            <a:round/>
            <a:headEnd/>
            <a:tailEnd/>
          </a:ln>
        </p:spPr>
        <p:txBody>
          <a:bodyPr wrap="none"/>
          <a:lstStyle/>
          <a:p>
            <a:pPr/>
            <a:endParaRPr sz="1400" dirty="false"/>
          </a:p>
        </p:txBody>
      </p:sp>
      <p:sp>
        <p:nvSpPr>
          <p:cNvPr id="416" name="Shape 2434"/>
          <p:cNvSpPr>
            <a:spLocks noGrp="true" noChangeShapeType="true"/>
          </p:cNvSpPr>
          <p:nvPr/>
        </p:nvSpPr>
        <p:spPr>
          <a:xfrm>
            <a:off x="2209800" y="4419600"/>
            <a:ext cx="0" cy="152400"/>
          </a:xfrm>
          <a:prstGeom prst="line">
            <a:avLst/>
          </a:prstGeom>
          <a:noFill/>
          <a:ln w="9524">
            <a:solidFill>
              <a:srgbClr val="000000"/>
            </a:solidFill>
            <a:round/>
            <a:headEnd/>
            <a:tailEnd/>
          </a:ln>
        </p:spPr>
        <p:txBody>
          <a:bodyPr wrap="none"/>
          <a:lstStyle/>
          <a:p>
            <a:pPr/>
            <a:endParaRPr sz="1400" dirty="false"/>
          </a:p>
        </p:txBody>
      </p:sp>
      <p:sp>
        <p:nvSpPr>
          <p:cNvPr id="417" name="Shape 2435"/>
          <p:cNvSpPr>
            <a:spLocks noGrp="true" noChangeShapeType="true"/>
          </p:cNvSpPr>
          <p:nvPr/>
        </p:nvSpPr>
        <p:spPr>
          <a:xfrm>
            <a:off x="2286000" y="4419600"/>
            <a:ext cx="0" cy="152400"/>
          </a:xfrm>
          <a:prstGeom prst="line">
            <a:avLst/>
          </a:prstGeom>
          <a:noFill/>
          <a:ln w="9524">
            <a:solidFill>
              <a:srgbClr val="000000"/>
            </a:solidFill>
            <a:round/>
            <a:headEnd/>
            <a:tailEnd/>
          </a:ln>
        </p:spPr>
        <p:txBody>
          <a:bodyPr wrap="none"/>
          <a:lstStyle/>
          <a:p>
            <a:pPr/>
            <a:endParaRPr sz="1400" dirty="false"/>
          </a:p>
        </p:txBody>
      </p:sp>
      <p:sp>
        <p:nvSpPr>
          <p:cNvPr id="418" name="Shape 2436"/>
          <p:cNvSpPr>
            <a:spLocks noGrp="true" noChangeShapeType="true"/>
          </p:cNvSpPr>
          <p:nvPr/>
        </p:nvSpPr>
        <p:spPr>
          <a:xfrm flipH="true">
            <a:off x="1676400" y="4953000"/>
            <a:ext cx="0" cy="152400"/>
          </a:xfrm>
          <a:prstGeom prst="line">
            <a:avLst/>
          </a:prstGeom>
          <a:noFill/>
          <a:ln w="9524">
            <a:solidFill>
              <a:srgbClr val="000000"/>
            </a:solidFill>
            <a:round/>
            <a:headEnd/>
            <a:tailEnd/>
          </a:ln>
        </p:spPr>
        <p:txBody>
          <a:bodyPr wrap="none"/>
          <a:lstStyle/>
          <a:p>
            <a:pPr/>
            <a:endParaRPr sz="1400" dirty="false"/>
          </a:p>
        </p:txBody>
      </p:sp>
      <p:sp>
        <p:nvSpPr>
          <p:cNvPr id="419" name="Shape 2437"/>
          <p:cNvSpPr>
            <a:spLocks noGrp="true" noChangeShapeType="true"/>
          </p:cNvSpPr>
          <p:nvPr/>
        </p:nvSpPr>
        <p:spPr>
          <a:xfrm>
            <a:off x="1752600" y="4953000"/>
            <a:ext cx="0" cy="152400"/>
          </a:xfrm>
          <a:prstGeom prst="line">
            <a:avLst/>
          </a:prstGeom>
          <a:noFill/>
          <a:ln w="9524">
            <a:solidFill>
              <a:srgbClr val="000000"/>
            </a:solidFill>
            <a:round/>
            <a:headEnd/>
            <a:tailEnd/>
          </a:ln>
        </p:spPr>
        <p:txBody>
          <a:bodyPr wrap="none"/>
          <a:lstStyle/>
          <a:p>
            <a:pPr/>
            <a:endParaRPr sz="1400" dirty="false"/>
          </a:p>
        </p:txBody>
      </p:sp>
      <p:sp>
        <p:nvSpPr>
          <p:cNvPr id="420" name="Shape 2438"/>
          <p:cNvSpPr>
            <a:spLocks noGrp="true" noChangeShapeType="true"/>
          </p:cNvSpPr>
          <p:nvPr/>
        </p:nvSpPr>
        <p:spPr>
          <a:xfrm>
            <a:off x="1828800" y="4953000"/>
            <a:ext cx="0" cy="152400"/>
          </a:xfrm>
          <a:prstGeom prst="line">
            <a:avLst/>
          </a:prstGeom>
          <a:noFill/>
          <a:ln w="9524">
            <a:solidFill>
              <a:srgbClr val="000000"/>
            </a:solidFill>
            <a:round/>
            <a:headEnd/>
            <a:tailEnd/>
          </a:ln>
        </p:spPr>
        <p:txBody>
          <a:bodyPr wrap="none"/>
          <a:lstStyle/>
          <a:p>
            <a:pPr/>
            <a:endParaRPr sz="1400" dirty="false"/>
          </a:p>
        </p:txBody>
      </p:sp>
      <p:sp>
        <p:nvSpPr>
          <p:cNvPr id="421" name="Shape 2439"/>
          <p:cNvSpPr>
            <a:spLocks noGrp="true" noChangeShapeType="true"/>
          </p:cNvSpPr>
          <p:nvPr/>
        </p:nvSpPr>
        <p:spPr>
          <a:xfrm>
            <a:off x="1905000" y="4953000"/>
            <a:ext cx="0" cy="152400"/>
          </a:xfrm>
          <a:prstGeom prst="line">
            <a:avLst/>
          </a:prstGeom>
          <a:noFill/>
          <a:ln w="9524">
            <a:solidFill>
              <a:srgbClr val="000000"/>
            </a:solidFill>
            <a:round/>
            <a:headEnd/>
            <a:tailEnd/>
          </a:ln>
        </p:spPr>
        <p:txBody>
          <a:bodyPr wrap="none"/>
          <a:lstStyle/>
          <a:p>
            <a:pPr/>
            <a:endParaRPr sz="1400" dirty="false"/>
          </a:p>
        </p:txBody>
      </p:sp>
      <p:sp>
        <p:nvSpPr>
          <p:cNvPr id="422" name="Shape 2440"/>
          <p:cNvSpPr>
            <a:spLocks noGrp="true" noChangeShapeType="true"/>
          </p:cNvSpPr>
          <p:nvPr/>
        </p:nvSpPr>
        <p:spPr>
          <a:xfrm>
            <a:off x="1981200" y="4953000"/>
            <a:ext cx="0" cy="152400"/>
          </a:xfrm>
          <a:prstGeom prst="line">
            <a:avLst/>
          </a:prstGeom>
          <a:noFill/>
          <a:ln w="9524">
            <a:solidFill>
              <a:srgbClr val="000000"/>
            </a:solidFill>
            <a:round/>
            <a:headEnd/>
            <a:tailEnd/>
          </a:ln>
        </p:spPr>
        <p:txBody>
          <a:bodyPr wrap="none"/>
          <a:lstStyle/>
          <a:p>
            <a:pPr/>
            <a:endParaRPr sz="1400" dirty="false"/>
          </a:p>
        </p:txBody>
      </p:sp>
      <p:sp>
        <p:nvSpPr>
          <p:cNvPr id="423" name="Shape 2441"/>
          <p:cNvSpPr>
            <a:spLocks noGrp="true" noChangeShapeType="true"/>
          </p:cNvSpPr>
          <p:nvPr/>
        </p:nvSpPr>
        <p:spPr>
          <a:xfrm>
            <a:off x="2057400" y="4953000"/>
            <a:ext cx="0" cy="152400"/>
          </a:xfrm>
          <a:prstGeom prst="line">
            <a:avLst/>
          </a:prstGeom>
          <a:noFill/>
          <a:ln w="9524">
            <a:solidFill>
              <a:srgbClr val="000000"/>
            </a:solidFill>
            <a:round/>
            <a:headEnd/>
            <a:tailEnd/>
          </a:ln>
        </p:spPr>
        <p:txBody>
          <a:bodyPr wrap="none"/>
          <a:lstStyle/>
          <a:p>
            <a:pPr/>
            <a:endParaRPr sz="1400" dirty="false"/>
          </a:p>
        </p:txBody>
      </p:sp>
      <p:sp>
        <p:nvSpPr>
          <p:cNvPr id="424" name="Shape 2442"/>
          <p:cNvSpPr>
            <a:spLocks noGrp="true" noChangeShapeType="true"/>
          </p:cNvSpPr>
          <p:nvPr/>
        </p:nvSpPr>
        <p:spPr>
          <a:xfrm>
            <a:off x="2133600" y="4953000"/>
            <a:ext cx="0" cy="152400"/>
          </a:xfrm>
          <a:prstGeom prst="line">
            <a:avLst/>
          </a:prstGeom>
          <a:noFill/>
          <a:ln w="9524">
            <a:solidFill>
              <a:srgbClr val="000000"/>
            </a:solidFill>
            <a:round/>
            <a:headEnd/>
            <a:tailEnd/>
          </a:ln>
        </p:spPr>
        <p:txBody>
          <a:bodyPr wrap="none"/>
          <a:lstStyle/>
          <a:p>
            <a:pPr/>
            <a:endParaRPr sz="1400" dirty="false"/>
          </a:p>
        </p:txBody>
      </p:sp>
      <p:sp>
        <p:nvSpPr>
          <p:cNvPr id="425" name="Shape 2443"/>
          <p:cNvSpPr>
            <a:spLocks noGrp="true" noChangeShapeType="true"/>
          </p:cNvSpPr>
          <p:nvPr/>
        </p:nvSpPr>
        <p:spPr>
          <a:xfrm>
            <a:off x="2209800" y="4953000"/>
            <a:ext cx="0" cy="152400"/>
          </a:xfrm>
          <a:prstGeom prst="line">
            <a:avLst/>
          </a:prstGeom>
          <a:noFill/>
          <a:ln w="9524">
            <a:solidFill>
              <a:srgbClr val="000000"/>
            </a:solidFill>
            <a:round/>
            <a:headEnd/>
            <a:tailEnd/>
          </a:ln>
        </p:spPr>
        <p:txBody>
          <a:bodyPr wrap="none"/>
          <a:lstStyle/>
          <a:p>
            <a:pPr/>
            <a:endParaRPr sz="1400" dirty="false"/>
          </a:p>
        </p:txBody>
      </p:sp>
      <p:sp>
        <p:nvSpPr>
          <p:cNvPr id="426" name="Shape 2444"/>
          <p:cNvSpPr>
            <a:spLocks noGrp="true" noChangeShapeType="true"/>
          </p:cNvSpPr>
          <p:nvPr/>
        </p:nvSpPr>
        <p:spPr>
          <a:xfrm>
            <a:off x="2286000" y="4953000"/>
            <a:ext cx="0" cy="152400"/>
          </a:xfrm>
          <a:prstGeom prst="line">
            <a:avLst/>
          </a:prstGeom>
          <a:noFill/>
          <a:ln w="9524">
            <a:solidFill>
              <a:srgbClr val="000000"/>
            </a:solidFill>
            <a:round/>
            <a:headEnd/>
            <a:tailEnd/>
          </a:ln>
        </p:spPr>
        <p:txBody>
          <a:bodyPr wrap="none"/>
          <a:lstStyle/>
          <a:p>
            <a:pPr/>
            <a:endParaRPr sz="1400" dirty="false"/>
          </a:p>
        </p:txBody>
      </p:sp>
      <p:sp>
        <p:nvSpPr>
          <p:cNvPr id="427" name="Shape 2445"/>
          <p:cNvSpPr>
            <a:spLocks noGrp="true" noChangeShapeType="true"/>
          </p:cNvSpPr>
          <p:nvPr/>
        </p:nvSpPr>
        <p:spPr>
          <a:xfrm flipH="true">
            <a:off x="2667000" y="4191000"/>
            <a:ext cx="76200" cy="76200"/>
          </a:xfrm>
          <a:prstGeom prst="line">
            <a:avLst/>
          </a:prstGeom>
          <a:noFill/>
          <a:ln w="9524">
            <a:solidFill>
              <a:srgbClr val="000000"/>
            </a:solidFill>
            <a:round/>
            <a:headEnd/>
            <a:tailEnd/>
          </a:ln>
        </p:spPr>
        <p:txBody>
          <a:bodyPr wrap="none"/>
          <a:lstStyle/>
          <a:p>
            <a:pPr/>
            <a:endParaRPr sz="1400" dirty="false"/>
          </a:p>
        </p:txBody>
      </p:sp>
      <p:sp>
        <p:nvSpPr>
          <p:cNvPr id="428"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429"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sld>
</file>

<file path=ppt/slides/slide53.xml><?xml version="1.0" encoding="utf-8"?>
<p:sld xmlns:a="http://schemas.openxmlformats.org/drawingml/2006/main" xmlns:p="http://schemas.openxmlformats.org/presentationml/2006/main" xmlns:r="http://schemas.openxmlformats.org/officeDocument/2006/relationships">
  <p:cSld>
    <p:spTree>
      <p:nvGrpSpPr>
        <p:cNvPr id="430" name=""/>
        <p:cNvGrpSpPr/>
        <p:nvPr/>
      </p:nvGrpSpPr>
      <p:grpSpPr>
        <a:xfrm>
          <a:off x="0" y="0"/>
          <a:ext cx="0" cy="0"/>
          <a:chOff x="0" y="0"/>
          <a:chExt cx="0" cy="0"/>
        </a:xfrm>
      </p:grpSpPr>
      <p:sp>
        <p:nvSpPr>
          <p:cNvPr id="431" name="Shape 2448"/>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J.底坑检修盒</a:t>
            </a:r>
            <a:endParaRPr/>
          </a:p>
        </p:txBody>
      </p:sp>
      <p:sp>
        <p:nvSpPr>
          <p:cNvPr id="432" name="Shape 2449"/>
          <p:cNvSpPr>
            <a:spLocks noGrp="true" noChangeShapeType="true"/>
          </p:cNvSpPr>
          <p:nvPr/>
        </p:nvSpPr>
        <p:spPr>
          <a:xfrm>
            <a:off x="762000" y="1981200"/>
            <a:ext cx="7772400" cy="3765550"/>
          </a:xfrm>
          <a:prstGeom prst="rect">
            <a:avLst/>
          </a:prstGeom>
          <a:noFill/>
        </p:spPr>
        <p:txBody>
          <a:bodyPr lIns="91440" tIns="45720" rIns="91440" bIns="45720">
            <a:spAutoFit/>
          </a:bodyPr>
          <a:lstStyle/>
          <a:p>
            <a:pPr lvl="0"/>
            <a:r>
              <a:rPr lang="zh-CN" sz="2800" b="true" i="false" u="none">
                <a:latin typeface="Arial" charset="1"/>
                <a:ea typeface="楷体_GB2312" charset="-122"/>
              </a:rPr>
              <a:t>底坑检修盒</a:t>
            </a:r>
            <a:r>
              <a:rPr lang="zh-CN" sz="2800">
                <a:latin typeface="Arial" charset="1"/>
                <a:ea typeface="楷体_GB2312" charset="-122"/>
              </a:rPr>
              <a:t>是专为保证进入底坑的电梯检修人员的安全而设置的。</a:t>
            </a:r>
            <a:endParaRPr/>
          </a:p>
          <a:p>
            <a:pPr lvl="0" indent="0">
              <a:buFont typeface="Wingdings" charset="2"/>
              <a:buChar char="Ø"/>
            </a:pPr>
            <a:r>
              <a:rPr lang="zh-CN" sz="2800" b="false" i="false" u="none">
                <a:latin typeface="Arial" charset="1"/>
                <a:ea typeface="楷体_GB2312" charset="-122"/>
              </a:rPr>
              <a:t>  </a:t>
            </a:r>
            <a:r>
              <a:rPr lang="zh-CN" sz="2800" b="false" i="false" u="none">
                <a:ea typeface="楷体_GB2312" charset="-122"/>
              </a:rPr>
              <a:t>底坑检修盒应安装在检修人员开启底坑厅门后，去底坑时和在底坑地面上容易接近的要求</a:t>
            </a:r>
            <a:endParaRPr lang="en-US" sz="2800"/>
          </a:p>
          <a:p>
            <a:pPr lvl="0" indent="0">
              <a:lnSpc>
                <a:spcPct val="110000"/>
              </a:lnSpc>
              <a:buFont typeface="Wingdings" charset="2"/>
              <a:buChar char="Ø"/>
            </a:pPr>
            <a:r>
              <a:rPr lang="zh-CN" sz="2800" b="false" i="false" u="none">
                <a:ea typeface="楷体_GB2312" charset="-122"/>
              </a:rPr>
              <a:t>  在底坑检修盒上安装有非自动复位的</a:t>
            </a:r>
            <a:r>
              <a:rPr lang="zh-CN" sz="2800" b="true" i="false" u="none">
                <a:solidFill>
                  <a:srgbClr val="FF0000"/>
                </a:solidFill>
                <a:ea typeface="楷体_GB2312" charset="-122"/>
              </a:rPr>
              <a:t>急停开关</a:t>
            </a:r>
            <a:r>
              <a:rPr lang="zh-CN" sz="2800" b="false" i="false" u="none">
                <a:ea typeface="楷体_GB2312" charset="-122"/>
              </a:rPr>
              <a:t>(红色蘑菇按钮）用于切断电梯运行控制电路，当离开底坑时应将其手动复位。</a:t>
            </a:r>
            <a:endParaRPr lang="en-US" sz="2800"/>
          </a:p>
          <a:p>
            <a:pPr lvl="0" indent="0">
              <a:lnSpc>
                <a:spcPct val="130000"/>
              </a:lnSpc>
              <a:buFont typeface="Wingdings" charset="2"/>
              <a:buChar char="Ø"/>
            </a:pPr>
            <a:r>
              <a:rPr lang="zh-CN" sz="2800" b="false" i="false" u="none">
                <a:ea typeface="楷体_GB2312" charset="-122"/>
              </a:rPr>
              <a:t>  另外还有底坑照明开关及相关的电源插座。</a:t>
            </a:r>
            <a:endParaRPr/>
          </a:p>
        </p:txBody>
      </p:sp>
      <p:pic>
        <p:nvPicPr>
          <p:cNvPr id="433" name="Image 2450"/>
          <p:cNvPicPr>
            <a:picLocks noGrp="true" noChangeAspect="true"/>
          </p:cNvPicPr>
          <p:nvPr/>
        </p:nvPicPr>
        <p:blipFill>
          <a:blip r:embed="rId1"/>
          <a:srcRect/>
          <a:stretch>
            <a:fillRect/>
          </a:stretch>
        </p:blipFill>
        <p:spPr>
          <a:xfrm>
            <a:off x="6248400" y="0"/>
            <a:ext cx="2038350" cy="2095500"/>
          </a:xfrm>
          <a:prstGeom prst="rect">
            <a:avLst/>
          </a:prstGeom>
          <a:noFill/>
        </p:spPr>
      </p:pic>
      <p:sp>
        <p:nvSpPr>
          <p:cNvPr id="434"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435"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sld>
</file>

<file path=ppt/slides/slide54.xml><?xml version="1.0" encoding="utf-8"?>
<p:sld xmlns:a="http://schemas.openxmlformats.org/drawingml/2006/main" xmlns:p="http://schemas.openxmlformats.org/presentationml/2006/main">
  <p:cSld>
    <p:spTree>
      <p:nvGrpSpPr>
        <p:cNvPr id="436" name=""/>
        <p:cNvGrpSpPr/>
        <p:nvPr/>
      </p:nvGrpSpPr>
      <p:grpSpPr>
        <a:xfrm>
          <a:off x="0" y="0"/>
          <a:ext cx="0" cy="0"/>
          <a:chOff x="0" y="0"/>
          <a:chExt cx="0" cy="0"/>
        </a:xfrm>
      </p:grpSpPr>
      <p:sp>
        <p:nvSpPr>
          <p:cNvPr id="437" name="Shape 2453"/>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电气电路的有关标准</a:t>
            </a:r>
            <a:endParaRPr/>
          </a:p>
        </p:txBody>
      </p:sp>
      <p:sp>
        <p:nvSpPr>
          <p:cNvPr id="438" name="Shape 2454"/>
          <p:cNvSpPr>
            <a:spLocks noGrp="true" noChangeShapeType="true"/>
          </p:cNvSpPr>
          <p:nvPr/>
        </p:nvSpPr>
        <p:spPr>
          <a:xfrm>
            <a:off x="990600" y="1905000"/>
            <a:ext cx="7315200" cy="3935412"/>
          </a:xfrm>
          <a:prstGeom prst="rect">
            <a:avLst/>
          </a:prstGeom>
          <a:noFill/>
        </p:spPr>
        <p:txBody>
          <a:bodyPr lIns="91440" tIns="45720" rIns="91440" bIns="45720">
            <a:spAutoFit/>
          </a:bodyPr>
          <a:lstStyle/>
          <a:p>
            <a:pPr lvl="0" indent="0">
              <a:buFont typeface="Wingdings" charset="2"/>
              <a:buChar char="Ø"/>
            </a:pPr>
            <a:r>
              <a:rPr lang="zh-CN" sz="2800" b="false" i="false" u="none">
                <a:latin typeface="Arial" charset="1"/>
                <a:ea typeface="楷体_GB2312" charset="-122"/>
              </a:rPr>
              <a:t>必须采用防护罩壳以防止直接触电，所有外壳防护等级最低为</a:t>
            </a:r>
            <a:r>
              <a:rPr lang="en-US" sz="2800" b="false" i="false" u="none">
                <a:latin typeface="Arial" charset="1"/>
                <a:ea typeface="楷体_GB2312" charset="-122"/>
              </a:rPr>
              <a:t>IP2X。</a:t>
            </a:r>
            <a:endParaRPr lang="en-US" sz="2800"/>
          </a:p>
          <a:p>
            <a:pPr lvl="0" indent="0">
              <a:buFont typeface="Wingdings" charset="2"/>
              <a:buChar char="Ø"/>
            </a:pPr>
            <a:r>
              <a:rPr lang="zh-CN" sz="2800" b="false" i="false" u="none">
                <a:latin typeface="Arial" charset="1"/>
                <a:ea typeface="楷体_GB2312" charset="-122"/>
              </a:rPr>
              <a:t>导体之间和导体对地之间的绝缘电阻必须大于1000</a:t>
            </a:r>
            <a:r>
              <a:rPr lang="en-US" sz="2800" b="false" i="false" u="none">
                <a:latin typeface="Arial" charset="1"/>
                <a:ea typeface="楷体_GB2312" charset="-122"/>
              </a:rPr>
              <a:t>Ω/V，</a:t>
            </a:r>
            <a:r>
              <a:rPr lang="zh-CN" sz="2800" b="false" i="false" u="none">
                <a:latin typeface="Arial" charset="1"/>
                <a:ea typeface="楷体_GB2312" charset="-122"/>
              </a:rPr>
              <a:t>并且其值不得小于：</a:t>
            </a:r>
            <a:endParaRPr lang="en-US" sz="2800"/>
          </a:p>
          <a:p>
            <a:pPr lvl="0" indent="0">
              <a:buFont typeface="Wingdings" charset="2"/>
              <a:buChar char="²"/>
            </a:pPr>
            <a:r>
              <a:rPr lang="zh-CN" sz="2800" b="false" i="false" u="none">
                <a:latin typeface="Arial" charset="1"/>
                <a:ea typeface="楷体_GB2312" charset="-122"/>
              </a:rPr>
              <a:t>动力电路和电气安全装置电路：0.5</a:t>
            </a:r>
            <a:r>
              <a:rPr lang="en-US" sz="2800" b="false" i="false" u="none">
                <a:latin typeface="Arial" charset="1"/>
                <a:ea typeface="楷体_GB2312" charset="-122"/>
              </a:rPr>
              <a:t>MΩ</a:t>
            </a:r>
            <a:endParaRPr lang="en-US" sz="2800"/>
          </a:p>
          <a:p>
            <a:pPr lvl="0" indent="0">
              <a:buFont typeface="Wingdings" charset="2"/>
              <a:buChar char="²"/>
            </a:pPr>
            <a:r>
              <a:rPr lang="zh-CN" sz="2800" b="false" i="false" u="none">
                <a:latin typeface="Arial" charset="1"/>
                <a:ea typeface="楷体_GB2312" charset="-122"/>
              </a:rPr>
              <a:t>其它电路（控制、信号、照明等）：         </a:t>
            </a:r>
            <a:endParaRPr lang="en-US" sz="2800"/>
          </a:p>
          <a:p>
            <a:pPr lvl="1">
              <a:buNone/>
            </a:pPr>
            <a:r>
              <a:rPr lang="zh-CN" sz="2800" b="false" i="false" u="none">
                <a:latin typeface="Arial" charset="1"/>
                <a:ea typeface="楷体_GB2312" charset="-122"/>
              </a:rPr>
              <a:t>                                                  0.25 </a:t>
            </a:r>
            <a:r>
              <a:rPr lang="en-US" sz="2800" b="false" i="false" u="none">
                <a:latin typeface="Arial" charset="1"/>
                <a:ea typeface="楷体_GB2312" charset="-122"/>
              </a:rPr>
              <a:t>MΩ</a:t>
            </a:r>
            <a:endParaRPr lang="en-US" sz="2800"/>
          </a:p>
          <a:p>
            <a:pPr lvl="0" indent="0">
              <a:buFont typeface="Wingdings" charset="2"/>
              <a:buChar char="Ø"/>
            </a:pPr>
            <a:r>
              <a:rPr lang="zh-CN" sz="2800" b="false" i="false" u="none">
                <a:latin typeface="Arial" charset="1"/>
                <a:ea typeface="楷体_GB2312" charset="-122"/>
              </a:rPr>
              <a:t>零线和地线应始终分开。</a:t>
            </a:r>
            <a:endParaRPr lang="en-US" sz="2800"/>
          </a:p>
        </p:txBody>
      </p:sp>
      <p:sp>
        <p:nvSpPr>
          <p:cNvPr id="439"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440"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sld>
</file>

<file path=ppt/slides/slide55.xml><?xml version="1.0" encoding="utf-8"?>
<p:sld xmlns:a="http://schemas.openxmlformats.org/drawingml/2006/main" xmlns:p="http://schemas.openxmlformats.org/presentationml/2006/main">
  <p:cSld>
    <p:spTree>
      <p:nvGrpSpPr>
        <p:cNvPr id="441" name=""/>
        <p:cNvGrpSpPr/>
        <p:nvPr/>
      </p:nvGrpSpPr>
      <p:grpSpPr>
        <a:xfrm>
          <a:off x="0" y="0"/>
          <a:ext cx="0" cy="0"/>
          <a:chOff x="0" y="0"/>
          <a:chExt cx="0" cy="0"/>
        </a:xfrm>
      </p:grpSpPr>
      <p:sp>
        <p:nvSpPr>
          <p:cNvPr id="442" name="Shape 2457"/>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电气电路的有关标准</a:t>
            </a:r>
            <a:endParaRPr/>
          </a:p>
        </p:txBody>
      </p:sp>
      <p:sp>
        <p:nvSpPr>
          <p:cNvPr id="443" name="Shape 2458"/>
          <p:cNvSpPr>
            <a:spLocks noGrp="true" noChangeShapeType="true"/>
          </p:cNvSpPr>
          <p:nvPr/>
        </p:nvSpPr>
        <p:spPr>
          <a:xfrm>
            <a:off x="533400" y="1905000"/>
            <a:ext cx="8001000" cy="3084512"/>
          </a:xfrm>
          <a:prstGeom prst="rect">
            <a:avLst/>
          </a:prstGeom>
          <a:noFill/>
        </p:spPr>
        <p:txBody>
          <a:bodyPr lIns="91440" tIns="45720" rIns="91440" bIns="45720">
            <a:spAutoFit/>
          </a:bodyPr>
          <a:lstStyle/>
          <a:p>
            <a:pPr lvl="0">
              <a:lnSpc>
                <a:spcPct val="140000"/>
              </a:lnSpc>
              <a:buNone/>
            </a:pPr>
            <a:r>
              <a:rPr lang="en-US" sz="2800">
                <a:latin typeface="Arial" charset="1"/>
                <a:ea typeface="楷体_GB2312" charset="-122"/>
              </a:rPr>
              <a:t>每个通电导体与地之间的绝缘电阻应不小于：</a:t>
            </a:r>
            <a:endParaRPr/>
          </a:p>
          <a:p>
            <a:pPr lvl="0">
              <a:lnSpc>
                <a:spcPct val="140000"/>
              </a:lnSpc>
              <a:buNone/>
            </a:pPr>
            <a:r>
              <a:rPr lang="en-US" sz="2800">
                <a:latin typeface="Arial" charset="1"/>
                <a:ea typeface="楷体_GB2312" charset="-122"/>
              </a:rPr>
              <a:t>标称电压V    测试电压（直流）V    绝缘电阻MΩ</a:t>
            </a:r>
            <a:endParaRPr/>
          </a:p>
          <a:p>
            <a:pPr lvl="0">
              <a:lnSpc>
                <a:spcPct val="140000"/>
              </a:lnSpc>
              <a:buNone/>
            </a:pPr>
            <a:r>
              <a:rPr lang="en-US" sz="2800">
                <a:latin typeface="Arial" charset="1"/>
                <a:ea typeface="楷体_GB2312" charset="-122"/>
              </a:rPr>
              <a:t>安全电压           250                           ≥0.25</a:t>
            </a:r>
            <a:endParaRPr/>
          </a:p>
          <a:p>
            <a:pPr lvl="0">
              <a:lnSpc>
                <a:spcPct val="140000"/>
              </a:lnSpc>
              <a:buNone/>
            </a:pPr>
            <a:r>
              <a:rPr lang="en-US" sz="2800">
                <a:latin typeface="Arial" charset="1"/>
                <a:ea typeface="楷体_GB2312" charset="-122"/>
              </a:rPr>
              <a:t>  ≤500              500                           ≥0.50</a:t>
            </a:r>
            <a:endParaRPr/>
          </a:p>
          <a:p>
            <a:pPr lvl="0">
              <a:lnSpc>
                <a:spcPct val="140000"/>
              </a:lnSpc>
              <a:buNone/>
            </a:pPr>
            <a:r>
              <a:rPr lang="en-US" sz="2800">
                <a:latin typeface="Arial" charset="1"/>
                <a:ea typeface="楷体_GB2312" charset="-122"/>
              </a:rPr>
              <a:t>   ＞500           1000                           ≥1.00</a:t>
            </a:r>
            <a:endParaRPr/>
          </a:p>
        </p:txBody>
      </p:sp>
      <p:sp>
        <p:nvSpPr>
          <p:cNvPr id="444"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445"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sld>
</file>

<file path=ppt/slides/slide56.xml><?xml version="1.0" encoding="utf-8"?>
<p:sld xmlns:a="http://schemas.openxmlformats.org/drawingml/2006/main" xmlns:p="http://schemas.openxmlformats.org/presentationml/2006/main" xmlns:r="http://schemas.openxmlformats.org/officeDocument/2006/relationships">
  <p:cSld>
    <p:spTree>
      <p:nvGrpSpPr>
        <p:cNvPr id="446" name=""/>
        <p:cNvGrpSpPr/>
        <p:nvPr/>
      </p:nvGrpSpPr>
      <p:grpSpPr>
        <a:xfrm>
          <a:off x="0" y="0"/>
          <a:ext cx="0" cy="0"/>
          <a:chOff x="0" y="0"/>
          <a:chExt cx="0" cy="0"/>
        </a:xfrm>
      </p:grpSpPr>
      <p:sp>
        <p:nvSpPr>
          <p:cNvPr id="447" name="Shape 2461"/>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K.缓冲器及缓冲器开关</a:t>
            </a:r>
            <a:endParaRPr/>
          </a:p>
        </p:txBody>
      </p:sp>
      <p:sp>
        <p:nvSpPr>
          <p:cNvPr id="448" name="Shape 2462"/>
          <p:cNvSpPr>
            <a:spLocks noGrp="true" noChangeShapeType="true"/>
          </p:cNvSpPr>
          <p:nvPr/>
        </p:nvSpPr>
        <p:spPr>
          <a:xfrm>
            <a:off x="457200" y="1447800"/>
            <a:ext cx="4343400" cy="5216525"/>
          </a:xfrm>
          <a:prstGeom prst="rect">
            <a:avLst/>
          </a:prstGeom>
          <a:noFill/>
        </p:spPr>
        <p:txBody>
          <a:bodyPr lIns="91440" tIns="45720" rIns="91440" bIns="45720">
            <a:spAutoFit/>
          </a:bodyPr>
          <a:lstStyle/>
          <a:p>
            <a:pPr lvl="0"/>
            <a:r>
              <a:rPr lang="zh-CN" sz="2800">
                <a:latin typeface="Arial" charset="1"/>
                <a:ea typeface="楷体_GB2312" charset="-122"/>
              </a:rPr>
              <a:t>缓冲器是电梯机械安全系统中的最后一道保障。当轿厢或对重撞底时起缓冲作用，安装位置在电梯井道底坑内。</a:t>
            </a:r>
            <a:endParaRPr/>
          </a:p>
          <a:p>
            <a:pPr lvl="0" indent="0">
              <a:buFont typeface="Wingdings" charset="2"/>
              <a:buChar char="Ø"/>
            </a:pPr>
            <a:r>
              <a:rPr lang="zh-CN" sz="2800" b="false" i="false" u="none">
                <a:latin typeface="Arial" charset="1"/>
                <a:ea typeface="楷体_GB2312" charset="-122"/>
              </a:rPr>
              <a:t>  只有在电梯速度≤1</a:t>
            </a:r>
            <a:r>
              <a:rPr lang="en-US" sz="2800" b="false" i="false" u="none">
                <a:latin typeface="Arial" charset="1"/>
                <a:ea typeface="楷体_GB2312" charset="-122"/>
              </a:rPr>
              <a:t>m/s</a:t>
            </a:r>
            <a:r>
              <a:rPr lang="zh-CN" sz="2800" b="false" i="false" u="none">
                <a:latin typeface="Arial" charset="1"/>
                <a:ea typeface="楷体_GB2312" charset="-122"/>
              </a:rPr>
              <a:t>时，使用蓄能型缓冲器——弹簧缓冲器。可以不需安装缓冲器开关。</a:t>
            </a:r>
            <a:endParaRPr lang="en-US" sz="2800"/>
          </a:p>
          <a:p>
            <a:pPr lvl="0" indent="0">
              <a:buFont typeface="Wingdings" charset="2"/>
              <a:buChar char="Ø"/>
            </a:pPr>
            <a:r>
              <a:rPr lang="zh-CN" sz="2800" b="false" i="false" u="none">
                <a:latin typeface="Arial" charset="1"/>
                <a:ea typeface="楷体_GB2312" charset="-122"/>
              </a:rPr>
              <a:t> 当采用了液压缓冲器时，应安装有相应的缓冲器开关。</a:t>
            </a:r>
            <a:endParaRPr/>
          </a:p>
        </p:txBody>
      </p:sp>
      <p:pic>
        <p:nvPicPr>
          <p:cNvPr id="449" name="Image 2463"/>
          <p:cNvPicPr>
            <a:picLocks noGrp="true" noChangeAspect="true"/>
          </p:cNvPicPr>
          <p:nvPr/>
        </p:nvPicPr>
        <p:blipFill>
          <a:blip r:embed="rId1"/>
          <a:srcRect/>
          <a:stretch>
            <a:fillRect/>
          </a:stretch>
        </p:blipFill>
        <p:spPr>
          <a:xfrm>
            <a:off x="6400800" y="990600"/>
            <a:ext cx="2463800" cy="2590800"/>
          </a:xfrm>
          <a:prstGeom prst="rect">
            <a:avLst/>
          </a:prstGeom>
          <a:noFill/>
        </p:spPr>
      </p:pic>
      <p:pic>
        <p:nvPicPr>
          <p:cNvPr id="450" name="Image 2464"/>
          <p:cNvPicPr>
            <a:picLocks noGrp="true" noChangeAspect="true"/>
          </p:cNvPicPr>
          <p:nvPr/>
        </p:nvPicPr>
        <p:blipFill>
          <a:blip r:embed="rId2"/>
          <a:srcRect/>
          <a:stretch>
            <a:fillRect/>
          </a:stretch>
        </p:blipFill>
        <p:spPr>
          <a:xfrm>
            <a:off x="4876800" y="2819400"/>
            <a:ext cx="2381250" cy="3638550"/>
          </a:xfrm>
          <a:prstGeom prst="rect">
            <a:avLst/>
          </a:prstGeom>
          <a:noFill/>
        </p:spPr>
      </p:pic>
      <p:sp>
        <p:nvSpPr>
          <p:cNvPr id="451"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452"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hildTnLst>
                              <p:par>
                                <p:cTn id="332" presetID="2" presetClass="entr" presetSubtype="4" fill="hold" nodeType="clickEffect">
                                  <p:childTnLst>
                                    <p:set>
                                      <p:cBhvr additive="base">
                                        <p:cTn id="333" dur="1" fill="hold">
                                          <p:stCondLst>
                                            <p:cond delay="0"/>
                                          </p:stCondLst>
                                        </p:cTn>
                                        <p:tgtEl>
                                          <p:spTgt spid="449"/>
                                        </p:tgtEl>
                                        <p:attrNameLst>
                                          <p:attrName>style.visibility</p:attrName>
                                        </p:attrNameLst>
                                      </p:cBhvr>
                                      <p:to>
                                        <p:strVal val="visible"/>
                                      </p:to>
                                    </p:set>
                                    <p:anim calcmode="lin" valueType="num">
                                      <p:cBhvr additive="base">
                                        <p:cTn id="334" dur="500" fill="hold"/>
                                        <p:tgtEl>
                                          <p:spTgt spid="449"/>
                                        </p:tgtEl>
                                        <p:attrNameLst>
                                          <p:attrName>ppt_x</p:attrName>
                                        </p:attrNameLst>
                                      </p:cBhvr>
                                      <p:tavLst>
                                        <p:tav tm="0">
                                          <p:val>
                                            <p:strVal val="#ppt_x"/>
                                          </p:val>
                                        </p:tav>
                                        <p:tav tm="100000">
                                          <p:val>
                                            <p:strVal val="#ppt_x"/>
                                          </p:val>
                                        </p:tav>
                                      </p:tavLst>
                                    </p:anim>
                                    <p:anim calcmode="lin" valueType="num">
                                      <p:cBhvr additive="base">
                                        <p:cTn id="335" dur="500" fill="hold"/>
                                        <p:tgtEl>
                                          <p:spTgt spid="449"/>
                                        </p:tgtEl>
                                        <p:attrNameLst>
                                          <p:attrName>ppt_y</p:attrName>
                                        </p:attrNameLst>
                                      </p:cBhvr>
                                      <p:tavLst>
                                        <p:tav tm="0">
                                          <p:val>
                                            <p:strVal val="1+#ppt_h/2"/>
                                          </p:val>
                                        </p:tav>
                                        <p:tav tm="100000">
                                          <p:val>
                                            <p:strVal val="#ppt_y"/>
                                          </p:val>
                                        </p:tav>
                                      </p:tavLst>
                                    </p:anim>
                                  </p:childTnLst>
                                </p:cTn>
                              </p:par>
                            </p:childTnLst>
                          </p:cTn>
                        </p:par>
                      </p:childTnLst>
                    </p:cTn>
                  </p:par>
                  <p:par>
                    <p:cTn fill="hold">
                      <p:stCondLst>
                        <p:cond delay="indefinite"/>
                      </p:stCondLst>
                      <p:childTnLst>
                        <p:par>
                          <p:cTn fill="hold">
                            <p:stCondLst>
                              <p:cond delay="0"/>
                            </p:stCondLst>
                            <p:childTnLst>
                              <p:par>
                                <p:cTn id="336" presetID="2" presetClass="entr" presetSubtype="4" fill="hold" nodeType="clickEffect">
                                  <p:childTnLst>
                                    <p:set>
                                      <p:cBhvr additive="base">
                                        <p:cTn id="337" dur="1" fill="hold">
                                          <p:stCondLst>
                                            <p:cond delay="0"/>
                                          </p:stCondLst>
                                        </p:cTn>
                                        <p:tgtEl>
                                          <p:spTgt spid="450"/>
                                        </p:tgtEl>
                                        <p:attrNameLst>
                                          <p:attrName>style.visibility</p:attrName>
                                        </p:attrNameLst>
                                      </p:cBhvr>
                                      <p:to>
                                        <p:strVal val="visible"/>
                                      </p:to>
                                    </p:set>
                                    <p:anim calcmode="lin" valueType="num">
                                      <p:cBhvr additive="base">
                                        <p:cTn id="338" dur="500" fill="hold"/>
                                        <p:tgtEl>
                                          <p:spTgt spid="450"/>
                                        </p:tgtEl>
                                        <p:attrNameLst>
                                          <p:attrName>ppt_x</p:attrName>
                                        </p:attrNameLst>
                                      </p:cBhvr>
                                      <p:tavLst>
                                        <p:tav tm="0">
                                          <p:val>
                                            <p:strVal val="#ppt_x"/>
                                          </p:val>
                                        </p:tav>
                                        <p:tav tm="100000">
                                          <p:val>
                                            <p:strVal val="#ppt_x"/>
                                          </p:val>
                                        </p:tav>
                                      </p:tavLst>
                                    </p:anim>
                                    <p:anim calcmode="lin" valueType="num">
                                      <p:cBhvr additive="base">
                                        <p:cTn id="339" dur="500" fill="hold"/>
                                        <p:tgtEl>
                                          <p:spTgt spid="4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57.xml><?xml version="1.0" encoding="utf-8"?>
<p:sld xmlns:a="http://schemas.openxmlformats.org/drawingml/2006/main" xmlns:p="http://schemas.openxmlformats.org/presentationml/2006/main">
  <p:cSld>
    <p:spTree>
      <p:nvGrpSpPr>
        <p:cNvPr id="453" name=""/>
        <p:cNvGrpSpPr/>
        <p:nvPr/>
      </p:nvGrpSpPr>
      <p:grpSpPr>
        <a:xfrm>
          <a:off x="0" y="0"/>
          <a:ext cx="0" cy="0"/>
          <a:chOff x="0" y="0"/>
          <a:chExt cx="0" cy="0"/>
        </a:xfrm>
      </p:grpSpPr>
      <p:sp>
        <p:nvSpPr>
          <p:cNvPr id="454" name="Shape 2467"/>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L. 井道信息</a:t>
            </a:r>
            <a:endParaRPr/>
          </a:p>
        </p:txBody>
      </p:sp>
      <p:sp>
        <p:nvSpPr>
          <p:cNvPr id="455" name="Shape 2468"/>
          <p:cNvSpPr>
            <a:spLocks noGrp="true" noChangeShapeType="true"/>
          </p:cNvSpPr>
          <p:nvPr/>
        </p:nvSpPr>
        <p:spPr>
          <a:xfrm>
            <a:off x="990600" y="2057400"/>
            <a:ext cx="7162800" cy="3629025"/>
          </a:xfrm>
          <a:prstGeom prst="rect">
            <a:avLst/>
          </a:prstGeom>
          <a:noFill/>
        </p:spPr>
        <p:txBody>
          <a:bodyPr lIns="91440" tIns="45720" rIns="91440" bIns="45720">
            <a:spAutoFit/>
          </a:bodyPr>
          <a:lstStyle/>
          <a:p>
            <a:pPr lvl="0"/>
            <a:r>
              <a:rPr lang="zh-CN" sz="2800">
                <a:latin typeface="Arial" charset="1"/>
                <a:ea typeface="楷体_GB2312" charset="-122"/>
              </a:rPr>
              <a:t>井道信息是专门用来测定轿厢所在井道位置的，采集楼层位置信息和平层位置信息。为电梯的起动、停层和过程调速，提供相对位置依据。</a:t>
            </a:r>
            <a:endParaRPr/>
          </a:p>
          <a:p>
            <a:pPr lvl="0"/>
            <a:r>
              <a:rPr lang="zh-CN" sz="2800">
                <a:latin typeface="Arial" charset="1"/>
                <a:ea typeface="楷体_GB2312" charset="-122"/>
              </a:rPr>
              <a:t>井道信息所用元气件通常有：</a:t>
            </a:r>
            <a:endParaRPr lang="en-US" sz="2800"/>
          </a:p>
          <a:p>
            <a:pPr lvl="0"/>
            <a:r>
              <a:rPr lang="zh-CN" sz="2800">
                <a:latin typeface="Arial" charset="1"/>
                <a:ea typeface="楷体_GB2312" charset="-122"/>
              </a:rPr>
              <a:t>磁性干簧管、双稳态磁性开关和位置脉冲发生器等组成。</a:t>
            </a:r>
            <a:endParaRPr lang="en-US" sz="2800"/>
          </a:p>
          <a:p>
            <a:pPr lvl="0">
              <a:spcBef>
                <a:spcPct val="50000"/>
              </a:spcBef>
            </a:pPr>
            <a:endParaRPr/>
          </a:p>
        </p:txBody>
      </p:sp>
      <p:sp>
        <p:nvSpPr>
          <p:cNvPr id="456"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457"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sld>
</file>

<file path=ppt/slides/slide58.xml><?xml version="1.0" encoding="utf-8"?>
<p:sld xmlns:a="http://schemas.openxmlformats.org/drawingml/2006/main" xmlns:p="http://schemas.openxmlformats.org/presentationml/2006/main" xmlns:r="http://schemas.openxmlformats.org/officeDocument/2006/relationships">
  <p:cSld>
    <p:spTree>
      <p:nvGrpSpPr>
        <p:cNvPr id="458" name=""/>
        <p:cNvGrpSpPr/>
        <p:nvPr/>
      </p:nvGrpSpPr>
      <p:grpSpPr>
        <a:xfrm>
          <a:off x="0" y="0"/>
          <a:ext cx="0" cy="0"/>
          <a:chOff x="0" y="0"/>
          <a:chExt cx="0" cy="0"/>
        </a:xfrm>
      </p:grpSpPr>
      <p:sp>
        <p:nvSpPr>
          <p:cNvPr id="459" name="Shape 2471"/>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构成井道信息的元气件-1</a:t>
            </a:r>
            <a:endParaRPr/>
          </a:p>
        </p:txBody>
      </p:sp>
      <p:sp>
        <p:nvSpPr>
          <p:cNvPr id="460" name="Shape 2472"/>
          <p:cNvSpPr>
            <a:spLocks noGrp="true" noChangeShapeType="true"/>
          </p:cNvSpPr>
          <p:nvPr/>
        </p:nvSpPr>
        <p:spPr>
          <a:xfrm>
            <a:off x="838200" y="1905000"/>
            <a:ext cx="7543800" cy="946150"/>
          </a:xfrm>
          <a:prstGeom prst="rect">
            <a:avLst/>
          </a:prstGeom>
          <a:noFill/>
        </p:spPr>
        <p:txBody>
          <a:bodyPr lIns="91440" tIns="45720" rIns="91440" bIns="45720">
            <a:spAutoFit/>
          </a:bodyPr>
          <a:lstStyle/>
          <a:p>
            <a:pPr lvl="0" indent="0">
              <a:buFont typeface="Wingdings" charset="2"/>
              <a:buChar char="Ø"/>
            </a:pPr>
            <a:r>
              <a:rPr lang="zh-CN" sz="2800" b="true" i="false" u="none">
                <a:latin typeface="Arial" charset="1"/>
                <a:ea typeface="楷体_GB2312" charset="-122"/>
              </a:rPr>
              <a:t>磁性干簧管——</a:t>
            </a:r>
            <a:r>
              <a:rPr lang="zh-CN" sz="2800" b="false" i="false" u="none">
                <a:latin typeface="Arial" charset="1"/>
                <a:ea typeface="楷体_GB2312" charset="-122"/>
              </a:rPr>
              <a:t>利用隔磁原理改变干簧管触点状态，从而确定相对位置信号。</a:t>
            </a:r>
            <a:endParaRPr/>
          </a:p>
        </p:txBody>
      </p:sp>
      <p:pic>
        <p:nvPicPr>
          <p:cNvPr id="461" name="Image 2473"/>
          <p:cNvPicPr>
            <a:picLocks noGrp="true" noChangeAspect="true"/>
          </p:cNvPicPr>
          <p:nvPr/>
        </p:nvPicPr>
        <p:blipFill>
          <a:blip r:embed="rId1"/>
          <a:srcRect/>
          <a:stretch>
            <a:fillRect/>
          </a:stretch>
        </p:blipFill>
        <p:spPr>
          <a:xfrm>
            <a:off x="2057400" y="2819400"/>
            <a:ext cx="4448175" cy="2971800"/>
          </a:xfrm>
          <a:prstGeom prst="rect">
            <a:avLst/>
          </a:prstGeom>
          <a:noFill/>
        </p:spPr>
      </p:pic>
      <p:sp>
        <p:nvSpPr>
          <p:cNvPr id="462" name="Shape 2474"/>
          <p:cNvSpPr>
            <a:spLocks noGrp="true" noChangeShapeType="true"/>
          </p:cNvSpPr>
          <p:nvPr/>
        </p:nvSpPr>
        <p:spPr>
          <a:xfrm>
            <a:off x="3276600" y="5029200"/>
            <a:ext cx="1066800" cy="0"/>
          </a:xfrm>
          <a:prstGeom prst="line">
            <a:avLst/>
          </a:prstGeom>
          <a:noFill/>
          <a:ln w="85725">
            <a:solidFill>
              <a:srgbClr val="FF6600"/>
            </a:solidFill>
            <a:round/>
            <a:headEnd/>
            <a:tailEnd/>
          </a:ln>
        </p:spPr>
        <p:txBody>
          <a:bodyPr wrap="none"/>
          <a:lstStyle/>
          <a:p>
            <a:pPr/>
            <a:endParaRPr sz="1400" dirty="false"/>
          </a:p>
        </p:txBody>
      </p:sp>
      <p:sp>
        <p:nvSpPr>
          <p:cNvPr id="463" name="Shape 2475"/>
          <p:cNvSpPr>
            <a:spLocks noGrp="true" noChangeShapeType="true"/>
          </p:cNvSpPr>
          <p:nvPr/>
        </p:nvSpPr>
        <p:spPr>
          <a:xfrm>
            <a:off x="3124200" y="4419600"/>
            <a:ext cx="2514600" cy="152400"/>
          </a:xfrm>
          <a:prstGeom prst="roundRect">
            <a:avLst/>
          </a:prstGeom>
          <a:blipFill dpi="0" rotWithShape="true">
            <a:blip r:embed="rId2"/>
            <a:srcRect/>
            <a:tile/>
          </a:blipFill>
          <a:ln w="9524">
            <a:solidFill>
              <a:srgbClr val="000000"/>
            </a:solidFill>
            <a:round/>
            <a:headEnd/>
            <a:tailEnd/>
          </a:ln>
        </p:spPr>
        <p:txBody>
          <a:bodyPr wrap="none"/>
          <a:lstStyle/>
          <a:p>
            <a:pPr/>
            <a:endParaRPr sz="1400" dirty="false"/>
          </a:p>
        </p:txBody>
      </p:sp>
      <p:sp>
        <p:nvSpPr>
          <p:cNvPr id="464" name="Shape 2476"/>
          <p:cNvSpPr>
            <a:spLocks noGrp="true" noChangeShapeType="true"/>
          </p:cNvSpPr>
          <p:nvPr/>
        </p:nvSpPr>
        <p:spPr>
          <a:xfrm>
            <a:off x="3276600" y="5029200"/>
            <a:ext cx="1066800" cy="76200"/>
          </a:xfrm>
          <a:prstGeom prst="line">
            <a:avLst/>
          </a:prstGeom>
          <a:noFill/>
          <a:ln w="85725">
            <a:solidFill>
              <a:srgbClr val="800080"/>
            </a:solidFill>
            <a:round/>
            <a:headEnd/>
            <a:tailEnd/>
          </a:ln>
        </p:spPr>
        <p:txBody>
          <a:bodyPr wrap="none"/>
          <a:lstStyle/>
          <a:p>
            <a:pPr/>
            <a:endParaRPr sz="1400" dirty="false"/>
          </a:p>
        </p:txBody>
      </p:sp>
      <p:sp>
        <p:nvSpPr>
          <p:cNvPr id="465" name="Shape 2477"/>
          <p:cNvSpPr>
            <a:spLocks noGrp="true" noChangeShapeType="true"/>
          </p:cNvSpPr>
          <p:nvPr/>
        </p:nvSpPr>
        <p:spPr>
          <a:xfrm>
            <a:off x="3352800" y="4800600"/>
            <a:ext cx="457200" cy="533400"/>
          </a:xfrm>
          <a:custGeom>
            <a:avLst>
              <a:gd name="adj0" fmla="val 11796480"/>
              <a:gd name="adj1" fmla="val 0"/>
              <a:gd name="adj2" fmla="val 5500"/>
            </a:avLst>
            <a:gdLst>
              <a:gd name="gd0" fmla="val 65536"/>
              <a:gd name="gd1" fmla="val 16300"/>
              <a:gd name="gd2" fmla="val 10800"/>
              <a:gd name="gd3" fmla="+- 16300 0 5300"/>
              <a:gd name="gd4" fmla="+- 16300 0 5300"/>
              <a:gd name="gd5" fmla="*/ gd3 1 2"/>
              <a:gd name="gd6" fmla="*/ gd4 1 2"/>
              <a:gd name="gd7" fmla="+- 5300 gd5 0"/>
              <a:gd name="gd8" fmla="+- 5300 gd6 0"/>
              <a:gd name="gd9" fmla="+- 16300 0 gd7"/>
              <a:gd name="gd10" fmla="+- 10800 0 gd8"/>
              <a:gd name="gd11" fmla="?: gd9 1 -1"/>
              <a:gd name="gd12" fmla="?: gd10 1 -1"/>
              <a:gd name="gd13" fmla="*/ gd10 1 gd9"/>
              <a:gd name="gd14" fmla="at2 1 gd13"/>
              <a:gd name="gd15" fmla="cos 1 gd14"/>
              <a:gd name="gd16" fmla="*/ gd15 gd15 1"/>
              <a:gd name="gd17" fmla="*/ gd6 gd6 1"/>
              <a:gd name="gd18" fmla="*/ gd17 gd16 1"/>
              <a:gd name="gd19" fmla="sin 1 gd14"/>
              <a:gd name="gd20" fmla="*/ gd19 gd19 1"/>
              <a:gd name="gd21" fmla="*/ gd5 gd5 1"/>
              <a:gd name="gd22" fmla="*/ gd21 gd20 1"/>
              <a:gd name="gd23" fmla="+- gd22 gd18 0"/>
              <a:gd name="gd24" fmla="sqrt gd23"/>
              <a:gd name="gd25" fmla="*/ gd5 gd6 gd24"/>
              <a:gd name="gd26" fmla="?: gd9 0 10800000"/>
              <a:gd name="gd27" fmla="*/ gd11 gd12 1"/>
              <a:gd name="gd28" fmla="*/ gd14 -1 1"/>
              <a:gd name="gd29" fmla="?: gd14 gd14 gd28"/>
              <a:gd name="gd30" fmla="*/ gd29 gd27 1"/>
              <a:gd name="gd31" fmla="+- gd30 gd26 0"/>
              <a:gd name="gd32" fmla="*/ gd25 gd15 1"/>
              <a:gd name="gd33" fmla="*/ gd11 gd32 1"/>
              <a:gd name="gd34" fmla="+- gd7 gd33 0"/>
              <a:gd name="gd35" fmla="*/ gd19 -1 1"/>
              <a:gd name="gd36" fmla="?: gd19 gd19 gd35"/>
              <a:gd name="gd37" fmla="*/ gd25 gd36 1"/>
              <a:gd name="gd38" fmla="*/ gd12 gd37 1"/>
              <a:gd name="gd39" fmla="+- gd8 gd38 0"/>
              <a:gd name="gd40" fmla="+- 5300 0 gd7"/>
              <a:gd name="gd41" fmla="+- 10800 0 gd8"/>
              <a:gd name="gd42" fmla="?: gd40 1 -1"/>
              <a:gd name="gd43" fmla="?: gd41 1 -1"/>
              <a:gd name="gd44" fmla="*/ gd41 1 gd40"/>
              <a:gd name="gd45" fmla="at2 1 gd44"/>
              <a:gd name="gd46" fmla="cos 1 gd45"/>
              <a:gd name="gd47" fmla="*/ gd46 gd46 1"/>
              <a:gd name="gd48" fmla="*/ gd6 gd6 1"/>
              <a:gd name="gd49" fmla="*/ gd48 gd47 1"/>
              <a:gd name="gd50" fmla="sin 1 gd45"/>
              <a:gd name="gd51" fmla="*/ gd50 gd50 1"/>
              <a:gd name="gd52" fmla="*/ gd5 gd5 1"/>
              <a:gd name="gd53" fmla="*/ gd52 gd51 1"/>
              <a:gd name="gd54" fmla="+- gd53 gd49 0"/>
              <a:gd name="gd55" fmla="sqrt gd54"/>
              <a:gd name="gd56" fmla="*/ gd5 gd6 gd55"/>
              <a:gd name="gd57" fmla="?: gd40 0 10800000"/>
              <a:gd name="gd58" fmla="*/ gd42 gd43 1"/>
              <a:gd name="gd59" fmla="*/ gd45 -1 1"/>
              <a:gd name="gd60" fmla="?: gd45 gd45 gd59"/>
              <a:gd name="gd61" fmla="*/ gd60 gd58 1"/>
              <a:gd name="gd62" fmla="+- gd61 gd57 0"/>
              <a:gd name="gd63" fmla="*/ gd56 gd46 1"/>
              <a:gd name="gd64" fmla="*/ gd42 gd63 1"/>
              <a:gd name="gd65" fmla="+- gd7 gd64 0"/>
              <a:gd name="gd66" fmla="*/ gd50 -1 1"/>
              <a:gd name="gd67" fmla="?: gd50 gd50 gd66"/>
              <a:gd name="gd68" fmla="*/ gd56 gd67 1"/>
              <a:gd name="gd69" fmla="*/ gd43 gd68 1"/>
              <a:gd name="gd70" fmla="+- gd8 gd69 0"/>
              <a:gd name="gd71" fmla="+- gd31 0 gd62"/>
              <a:gd name="gd72" fmla="*/ gd71 -1 1"/>
              <a:gd name="gd73" fmla="+- gd31 21600000 gd62"/>
              <a:gd name="gd74" fmla="*/ gd73 -1 1"/>
              <a:gd name="gd75" fmla="?: gd71 gd72 gd74"/>
              <a:gd name="gd76" fmla="*/ gd3 1 2"/>
              <a:gd name="gd77" fmla="*/ gd4 1 2"/>
              <a:gd name="gd78" fmla="val gd65"/>
              <a:gd name="gd79" fmla="val gd70"/>
              <a:gd name="gd80" fmla="val 0"/>
              <a:gd name="gd81" fmla="val 10800"/>
              <a:gd name="gd82" fmla="+- 21600 0 0"/>
              <a:gd name="gd83" fmla="+- 21600 0 0"/>
              <a:gd name="gd84" fmla="*/ gd82 1 2"/>
              <a:gd name="gd85" fmla="*/ gd83 1 2"/>
              <a:gd name="gd86" fmla="+- 0 gd84 0"/>
              <a:gd name="gd87" fmla="+- 0 gd85 0"/>
              <a:gd name="gd88" fmla="+- 0 0 gd86"/>
              <a:gd name="gd89" fmla="+- 10800 0 gd87"/>
              <a:gd name="gd90" fmla="?: gd88 1 -1"/>
              <a:gd name="gd91" fmla="?: gd89 1 -1"/>
              <a:gd name="gd92" fmla="*/ gd89 1 gd88"/>
              <a:gd name="gd93" fmla="at2 1 gd92"/>
              <a:gd name="gd94" fmla="cos 1 gd93"/>
              <a:gd name="gd95" fmla="*/ gd94 gd94 1"/>
              <a:gd name="gd96" fmla="*/ gd85 gd85 1"/>
              <a:gd name="gd97" fmla="*/ gd96 gd95 1"/>
              <a:gd name="gd98" fmla="sin 1 gd93"/>
              <a:gd name="gd99" fmla="*/ gd98 gd98 1"/>
              <a:gd name="gd100" fmla="*/ gd84 gd84 1"/>
              <a:gd name="gd101" fmla="*/ gd100 gd99 1"/>
              <a:gd name="gd102" fmla="+- gd101 gd97 0"/>
              <a:gd name="gd103" fmla="sqrt gd102"/>
              <a:gd name="gd104" fmla="*/ gd84 gd85 gd103"/>
              <a:gd name="gd105" fmla="?: gd88 0 10800000"/>
              <a:gd name="gd106" fmla="*/ gd90 gd91 1"/>
              <a:gd name="gd107" fmla="*/ gd93 -1 1"/>
              <a:gd name="gd108" fmla="?: gd93 gd93 gd107"/>
              <a:gd name="gd109" fmla="*/ gd108 gd106 1"/>
              <a:gd name="gd110" fmla="+- gd109 gd105 0"/>
              <a:gd name="gd111" fmla="*/ gd104 gd94 1"/>
              <a:gd name="gd112" fmla="*/ gd90 gd111 1"/>
              <a:gd name="gd113" fmla="+- gd86 gd112 0"/>
              <a:gd name="gd114" fmla="*/ gd98 -1 1"/>
              <a:gd name="gd115" fmla="?: gd98 gd98 gd114"/>
              <a:gd name="gd116" fmla="*/ gd104 gd115 1"/>
              <a:gd name="gd117" fmla="*/ gd91 gd116 1"/>
              <a:gd name="gd118" fmla="+- gd87 gd117 0"/>
              <a:gd name="gd119" fmla="+- 21600 0 gd86"/>
              <a:gd name="gd120" fmla="+- 10800 0 gd87"/>
              <a:gd name="gd121" fmla="?: gd119 1 -1"/>
              <a:gd name="gd122" fmla="?: gd120 1 -1"/>
              <a:gd name="gd123" fmla="*/ gd120 1 gd119"/>
              <a:gd name="gd124" fmla="at2 1 gd123"/>
              <a:gd name="gd125" fmla="cos 1 gd124"/>
              <a:gd name="gd126" fmla="*/ gd125 gd125 1"/>
              <a:gd name="gd127" fmla="*/ gd85 gd85 1"/>
              <a:gd name="gd128" fmla="*/ gd127 gd126 1"/>
              <a:gd name="gd129" fmla="sin 1 gd124"/>
              <a:gd name="gd130" fmla="*/ gd129 gd129 1"/>
              <a:gd name="gd131" fmla="*/ gd84 gd84 1"/>
              <a:gd name="gd132" fmla="*/ gd131 gd130 1"/>
              <a:gd name="gd133" fmla="+- gd132 gd128 0"/>
              <a:gd name="gd134" fmla="sqrt gd133"/>
              <a:gd name="gd135" fmla="*/ gd84 gd85 gd134"/>
              <a:gd name="gd136" fmla="?: gd119 0 10800000"/>
              <a:gd name="gd137" fmla="*/ gd121 gd122 1"/>
              <a:gd name="gd138" fmla="*/ gd124 -1 1"/>
              <a:gd name="gd139" fmla="?: gd124 gd124 gd138"/>
              <a:gd name="gd140" fmla="*/ gd139 gd137 1"/>
              <a:gd name="gd141" fmla="+- gd140 gd136 0"/>
              <a:gd name="gd142" fmla="*/ gd135 gd125 1"/>
              <a:gd name="gd143" fmla="*/ gd121 gd142 1"/>
              <a:gd name="gd144" fmla="+- gd86 gd143 0"/>
              <a:gd name="gd145" fmla="*/ gd129 -1 1"/>
              <a:gd name="gd146" fmla="?: gd129 gd129 gd145"/>
              <a:gd name="gd147" fmla="*/ gd135 gd146 1"/>
              <a:gd name="gd148" fmla="*/ gd122 gd147 1"/>
              <a:gd name="gd149" fmla="+- gd87 gd148 0"/>
              <a:gd name="gd150" fmla="+- gd141 0 gd110"/>
              <a:gd name="gd151" fmla="+- 21600000 gd150 0"/>
              <a:gd name="gd152" fmla="?: gd150 gd150 gd151"/>
              <a:gd name="gd153" fmla="*/ gd82 1 2"/>
              <a:gd name="gd154" fmla="*/ gd83 1 2"/>
              <a:gd name="gd155" fmla="val gd144"/>
              <a:gd name="gd156" fmla="val gd149"/>
              <a:gd name="gd157" fmla="val 24300"/>
              <a:gd name="gd158" fmla="val 10800"/>
              <a:gd name="gd159" fmla="val 18950"/>
              <a:gd name="gd160" fmla="val 16149"/>
              <a:gd name="gd161" fmla="val 13600"/>
              <a:gd name="gd162" fmla="val 10800"/>
              <a:gd name="gd163" fmla="*/ w 0 24300"/>
              <a:gd name="gd164" fmla="*/ h 0 21600"/>
              <a:gd name="gd165" fmla="*/ w 21600 24300"/>
              <a:gd name="gd166" fmla="*/ h 21600 21600"/>
            </a:gdLst>
            <a:ahLst/>
            <a:cxnLst/>
            <a:rect l="gd163" t="gd164" r="gd165" b="gd166"/>
            <a:pathLst>
              <a:path w="24300" h="21600">
                <a:moveTo>
                  <a:pt x="gd1" y="gd2"/>
                </a:moveTo>
                <a:moveTo>
                  <a:pt x="gd34" y="gd39"/>
                </a:moveTo>
                <a:arcTo wR="gd76" hR="gd77" stAng="gd31" swAng="gd75"/>
                <a:lnTo>
                  <a:pt x="gd80" y="gd81"/>
                </a:lnTo>
                <a:lnTo>
                  <a:pt x="gd113" y="gd118"/>
                </a:lnTo>
                <a:arcTo wR="gd153" hR="gd154" stAng="gd110" swAng="gd152"/>
                <a:lnTo>
                  <a:pt x="gd157" y="gd158"/>
                </a:lnTo>
                <a:lnTo>
                  <a:pt x="gd159" y="gd160"/>
                </a:lnTo>
                <a:lnTo>
                  <a:pt x="gd161" y="gd162"/>
                </a:lnTo>
                <a:close/>
              </a:path>
              <a:path w="24300" h="21600"/>
            </a:pathLst>
          </a:custGeom>
          <a:solidFill>
            <a:srgbClr val="00FFFF"/>
          </a:solidFill>
          <a:ln w="9524">
            <a:solidFill>
              <a:srgbClr val="800080"/>
            </a:solidFill>
            <a:round/>
            <a:headEnd/>
            <a:tailEnd/>
          </a:ln>
        </p:spPr>
        <p:txBody>
          <a:bodyPr wrap="none"/>
          <a:lstStyle/>
          <a:p>
            <a:pPr/>
            <a:endParaRPr sz="1400" dirty="false"/>
          </a:p>
        </p:txBody>
      </p:sp>
      <p:sp>
        <p:nvSpPr>
          <p:cNvPr id="466" name="Shape 2478"/>
          <p:cNvSpPr>
            <a:spLocks noGrp="true" noChangeShapeType="true"/>
          </p:cNvSpPr>
          <p:nvPr/>
        </p:nvSpPr>
        <p:spPr>
          <a:xfrm>
            <a:off x="2286000" y="3200400"/>
            <a:ext cx="3276600" cy="2514600"/>
          </a:xfrm>
          <a:custGeom>
            <a:avLst/>
            <a:gdLst>
              <a:gd name="gd0" fmla="val 65536"/>
              <a:gd name="gd1" fmla="val 480"/>
              <a:gd name="gd2" fmla="val 624"/>
              <a:gd name="gd3" fmla="val 2016"/>
              <a:gd name="gd4" fmla="val 624"/>
              <a:gd name="gd5" fmla="val 2016"/>
              <a:gd name="gd6" fmla="val 0"/>
              <a:gd name="gd7" fmla="val 384"/>
              <a:gd name="gd8" fmla="val 0"/>
              <a:gd name="gd9" fmla="val 0"/>
              <a:gd name="gd10" fmla="val 624"/>
              <a:gd name="gd11" fmla="val 0"/>
              <a:gd name="gd12" fmla="val 960"/>
              <a:gd name="gd13" fmla="val 480"/>
              <a:gd name="gd14" fmla="val 1584"/>
              <a:gd name="gd15" fmla="val 2064"/>
              <a:gd name="gd16" fmla="val 1584"/>
              <a:gd name="gd17" fmla="val 2064"/>
              <a:gd name="gd18" fmla="val 1008"/>
              <a:gd name="gd19" fmla="val 480"/>
              <a:gd name="gd20" fmla="val 1008"/>
              <a:gd name="gd21" fmla="val 480"/>
              <a:gd name="gd22" fmla="val 624"/>
              <a:gd name="gd23" fmla="*/ w 0 2064"/>
              <a:gd name="gd24" fmla="*/ h 0 1584"/>
              <a:gd name="gd25" fmla="*/ w 21600 2064"/>
              <a:gd name="gd26" fmla="*/ h 21600 1584"/>
            </a:gdLst>
            <a:ahLst/>
            <a:cxnLst/>
            <a:rect l="gd23" t="gd24" r="gd25" b="gd26"/>
            <a:pathLst>
              <a:path w="2064" h="1584">
                <a:moveTo>
                  <a:pt x="gd1" y="gd2"/>
                </a:moveTo>
                <a:lnTo>
                  <a:pt x="gd3" y="gd4"/>
                </a:lnTo>
                <a:lnTo>
                  <a:pt x="gd5" y="gd6"/>
                </a:lnTo>
                <a:lnTo>
                  <a:pt x="gd7" y="gd8"/>
                </a:lnTo>
                <a:lnTo>
                  <a:pt x="gd9" y="gd10"/>
                </a:lnTo>
                <a:lnTo>
                  <a:pt x="gd11" y="gd12"/>
                </a:lnTo>
                <a:lnTo>
                  <a:pt x="gd13" y="gd14"/>
                </a:lnTo>
                <a:lnTo>
                  <a:pt x="gd15" y="gd16"/>
                </a:lnTo>
                <a:lnTo>
                  <a:pt x="gd17" y="gd18"/>
                </a:lnTo>
                <a:lnTo>
                  <a:pt x="gd19" y="gd20"/>
                </a:lnTo>
                <a:lnTo>
                  <a:pt x="gd21" y="gd22"/>
                </a:lnTo>
                <a:close/>
              </a:path>
              <a:path w="2064" h="1584"/>
            </a:pathLst>
          </a:custGeom>
          <a:noFill/>
          <a:ln w="41275">
            <a:solidFill>
              <a:srgbClr val="000000"/>
            </a:solidFill>
            <a:round/>
            <a:headEnd/>
            <a:tailEnd/>
          </a:ln>
        </p:spPr>
        <p:txBody>
          <a:bodyPr wrap="none"/>
          <a:lstStyle/>
          <a:p>
            <a:pPr/>
            <a:endParaRPr sz="1400" dirty="false"/>
          </a:p>
        </p:txBody>
      </p:sp>
      <p:sp>
        <p:nvSpPr>
          <p:cNvPr id="467"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468"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hildTnLst>
                              <p:par>
                                <p:cTn id="340" presetID="2" presetClass="entr" presetSubtype="2" fill="hold" nodeType="clickEffect">
                                  <p:childTnLst>
                                    <p:set>
                                      <p:cBhvr additive="base">
                                        <p:cTn id="341" dur="1" fill="hold">
                                          <p:stCondLst>
                                            <p:cond delay="0"/>
                                          </p:stCondLst>
                                        </p:cTn>
                                        <p:tgtEl>
                                          <p:spTgt spid="463"/>
                                        </p:tgtEl>
                                        <p:attrNameLst>
                                          <p:attrName>style.visibility</p:attrName>
                                        </p:attrNameLst>
                                      </p:cBhvr>
                                      <p:to>
                                        <p:strVal val="visible"/>
                                      </p:to>
                                    </p:set>
                                    <p:anim calcmode="lin" valueType="num">
                                      <p:cBhvr additive="base">
                                        <p:cTn id="342" dur="500" fill="hold"/>
                                        <p:tgtEl>
                                          <p:spTgt spid="463"/>
                                        </p:tgtEl>
                                        <p:attrNameLst>
                                          <p:attrName>ppt_x</p:attrName>
                                        </p:attrNameLst>
                                      </p:cBhvr>
                                      <p:tavLst>
                                        <p:tav tm="0">
                                          <p:val>
                                            <p:strVal val="1+#ppt_w/2"/>
                                          </p:val>
                                        </p:tav>
                                        <p:tav tm="100000">
                                          <p:val>
                                            <p:strVal val="#ppt_x"/>
                                          </p:val>
                                        </p:tav>
                                      </p:tavLst>
                                    </p:anim>
                                    <p:anim calcmode="lin" valueType="num">
                                      <p:cBhvr additive="base">
                                        <p:cTn id="343" dur="500" fill="hold"/>
                                        <p:tgtEl>
                                          <p:spTgt spid="463"/>
                                        </p:tgtEl>
                                        <p:attrNameLst>
                                          <p:attrName>ppt_y</p:attrName>
                                        </p:attrNameLst>
                                      </p:cBhvr>
                                      <p:tavLst>
                                        <p:tav tm="0">
                                          <p:val>
                                            <p:strVal val="#ppt_y"/>
                                          </p:val>
                                        </p:tav>
                                        <p:tav tm="100000">
                                          <p:val>
                                            <p:strVal val="#ppt_y"/>
                                          </p:val>
                                        </p:tav>
                                      </p:tavLst>
                                    </p:anim>
                                  </p:childTnLst>
                                </p:cTn>
                              </p:par>
                            </p:childTnLst>
                          </p:cTn>
                        </p:par>
                      </p:childTnLst>
                    </p:cTn>
                  </p:par>
                  <p:par>
                    <p:cTn fill="hold">
                      <p:stCondLst>
                        <p:cond delay="indefinite"/>
                      </p:stCondLst>
                      <p:childTnLst>
                        <p:par>
                          <p:cTn fill="hold">
                            <p:stCondLst>
                              <p:cond delay="0"/>
                            </p:stCondLst>
                            <p:childTnLst>
                              <p:par>
                                <p:cTn id="344" presetID="1" presetClass="entr" presetSubtype="0" fill="hold" nodeType="clickEffect">
                                  <p:childTnLst>
                                    <p:set>
                                      <p:cBhvr additive="base">
                                        <p:cTn id="345" dur="1" fill="hold">
                                          <p:stCondLst>
                                            <p:cond delay="499"/>
                                          </p:stCondLst>
                                        </p:cTn>
                                        <p:tgtEl>
                                          <p:spTgt spid="4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id="346" presetID="1" presetClass="entr" presetSubtype="0" fill="hold" nodeType="clickEffect">
                                  <p:childTnLst>
                                    <p:set>
                                      <p:cBhvr additive="base">
                                        <p:cTn id="347" dur="1" fill="hold">
                                          <p:stCondLst>
                                            <p:cond delay="499"/>
                                          </p:stCondLst>
                                        </p:cTn>
                                        <p:tgtEl>
                                          <p:spTgt spid="4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id="348" presetID="17" presetClass="entr" presetSubtype="8" fill="hold" nodeType="clickEffect">
                                  <p:childTnLst>
                                    <p:set>
                                      <p:cBhvr additive="base">
                                        <p:cTn id="349" dur="1" fill="hold">
                                          <p:stCondLst>
                                            <p:cond delay="0"/>
                                          </p:stCondLst>
                                        </p:cTn>
                                        <p:tgtEl>
                                          <p:spTgt spid="466"/>
                                        </p:tgtEl>
                                        <p:attrNameLst>
                                          <p:attrName>style.visibility</p:attrName>
                                        </p:attrNameLst>
                                      </p:cBhvr>
                                      <p:to>
                                        <p:strVal val="visible"/>
                                      </p:to>
                                    </p:set>
                                    <p:anim calcmode="lin" valueType="num">
                                      <p:cBhvr additive="base">
                                        <p:cTn id="350" dur="500" fill="hold"/>
                                        <p:tgtEl>
                                          <p:spTgt spid="466"/>
                                        </p:tgtEl>
                                        <p:attrNameLst>
                                          <p:attrName>ppt_x</p:attrName>
                                        </p:attrNameLst>
                                      </p:cBhvr>
                                      <p:tavLst>
                                        <p:tav tm="0">
                                          <p:val>
                                            <p:strVal val="#ppt_x-#ppt_w/2"/>
                                          </p:val>
                                        </p:tav>
                                        <p:tav tm="100000">
                                          <p:val>
                                            <p:strVal val="#ppt_x"/>
                                          </p:val>
                                        </p:tav>
                                      </p:tavLst>
                                    </p:anim>
                                    <p:anim calcmode="lin" valueType="num">
                                      <p:cBhvr additive="base">
                                        <p:cTn id="351" dur="500" fill="hold"/>
                                        <p:tgtEl>
                                          <p:spTgt spid="466"/>
                                        </p:tgtEl>
                                        <p:attrNameLst>
                                          <p:attrName>ppt_y</p:attrName>
                                        </p:attrNameLst>
                                      </p:cBhvr>
                                      <p:tavLst>
                                        <p:tav tm="0">
                                          <p:val>
                                            <p:strVal val="#ppt_y"/>
                                          </p:val>
                                        </p:tav>
                                        <p:tav tm="100000">
                                          <p:val>
                                            <p:strVal val="#ppt_y"/>
                                          </p:val>
                                        </p:tav>
                                      </p:tavLst>
                                    </p:anim>
                                    <p:anim calcmode="lin" valueType="num">
                                      <p:cBhvr additive="base">
                                        <p:cTn id="352" dur="500" fill="hold"/>
                                        <p:tgtEl>
                                          <p:spTgt spid="466"/>
                                        </p:tgtEl>
                                        <p:attrNameLst>
                                          <p:attrName>ppt_w</p:attrName>
                                        </p:attrNameLst>
                                      </p:cBhvr>
                                      <p:tavLst>
                                        <p:tav tm="0">
                                          <p:val>
                                            <p:fltVal val="0"/>
                                          </p:val>
                                        </p:tav>
                                        <p:tav tm="100000">
                                          <p:val>
                                            <p:strVal val="#ppt_w"/>
                                          </p:val>
                                        </p:tav>
                                      </p:tavLst>
                                    </p:anim>
                                    <p:anim calcmode="lin" valueType="num">
                                      <p:cBhvr additive="base">
                                        <p:cTn id="353" dur="500" fill="hold"/>
                                        <p:tgtEl>
                                          <p:spTgt spid="46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59.xml><?xml version="1.0" encoding="utf-8"?>
<p:sld xmlns:a="http://schemas.openxmlformats.org/drawingml/2006/main" xmlns:p="http://schemas.openxmlformats.org/presentationml/2006/main" xmlns:r="http://schemas.openxmlformats.org/officeDocument/2006/relationships">
  <p:cSld>
    <p:spTree>
      <p:nvGrpSpPr>
        <p:cNvPr id="469" name=""/>
        <p:cNvGrpSpPr/>
        <p:nvPr/>
      </p:nvGrpSpPr>
      <p:grpSpPr>
        <a:xfrm>
          <a:off x="0" y="0"/>
          <a:ext cx="0" cy="0"/>
          <a:chOff x="0" y="0"/>
          <a:chExt cx="0" cy="0"/>
        </a:xfrm>
      </p:grpSpPr>
      <p:sp>
        <p:nvSpPr>
          <p:cNvPr id="470" name="Shape 2481"/>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构成井道信息的元气件-2</a:t>
            </a:r>
            <a:endParaRPr/>
          </a:p>
        </p:txBody>
      </p:sp>
      <p:sp>
        <p:nvSpPr>
          <p:cNvPr id="471" name="Shape 2482"/>
          <p:cNvSpPr>
            <a:spLocks noGrp="true" noChangeShapeType="true"/>
          </p:cNvSpPr>
          <p:nvPr/>
        </p:nvSpPr>
        <p:spPr>
          <a:xfrm>
            <a:off x="4648200" y="2133600"/>
            <a:ext cx="3810000" cy="2654300"/>
          </a:xfrm>
          <a:prstGeom prst="rect">
            <a:avLst/>
          </a:prstGeom>
          <a:noFill/>
        </p:spPr>
        <p:txBody>
          <a:bodyPr lIns="91440" tIns="45720" rIns="91440" bIns="45720">
            <a:spAutoFit/>
          </a:bodyPr>
          <a:lstStyle/>
          <a:p>
            <a:pPr lvl="0" indent="0">
              <a:buFont typeface="Wingdings" charset="2"/>
              <a:buChar char="Ø"/>
            </a:pPr>
            <a:r>
              <a:rPr lang="zh-CN" sz="2800" b="true" i="false" u="none">
                <a:latin typeface="Arial" charset="1"/>
                <a:ea typeface="楷体_GB2312" charset="-122"/>
              </a:rPr>
              <a:t>双稳态磁性开关——</a:t>
            </a:r>
            <a:endParaRPr lang="en-US" sz="2800"/>
          </a:p>
          <a:p>
            <a:pPr lvl="0">
              <a:buNone/>
            </a:pPr>
            <a:r>
              <a:rPr lang="zh-CN" sz="2800" b="false" i="false" u="none">
                <a:latin typeface="Arial" charset="1"/>
                <a:ea typeface="楷体_GB2312" charset="-122"/>
              </a:rPr>
              <a:t>利用磁极作用，可改变并保持触点的两种不同状态，从而确定相对位置的状态并能保持该状态相对稳定。</a:t>
            </a:r>
            <a:endParaRPr/>
          </a:p>
        </p:txBody>
      </p:sp>
      <p:pic>
        <p:nvPicPr>
          <p:cNvPr id="472" name="Image 2483"/>
          <p:cNvPicPr>
            <a:picLocks noGrp="true" noChangeAspect="true"/>
          </p:cNvPicPr>
          <p:nvPr/>
        </p:nvPicPr>
        <p:blipFill>
          <a:blip r:embed="rId1"/>
          <a:srcRect/>
          <a:stretch>
            <a:fillRect/>
          </a:stretch>
        </p:blipFill>
        <p:spPr>
          <a:xfrm>
            <a:off x="533400" y="1524000"/>
            <a:ext cx="4086225" cy="4810125"/>
          </a:xfrm>
          <a:prstGeom prst="rect">
            <a:avLst/>
          </a:prstGeom>
          <a:noFill/>
        </p:spPr>
      </p:pic>
      <p:sp>
        <p:nvSpPr>
          <p:cNvPr id="473"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474"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hildTnLst>
                              <p:par>
                                <p:cTn id="354" presetID="2" presetClass="entr" presetSubtype="2" fill="hold" grpId="0" nodeType="clickEffect">
                                  <p:childTnLst>
                                    <p:set>
                                      <p:cBhvr additive="base">
                                        <p:cTn id="355" dur="1" fill="hold">
                                          <p:stCondLst>
                                            <p:cond delay="0"/>
                                          </p:stCondLst>
                                        </p:cTn>
                                        <p:tgtEl>
                                          <p:spTgt spid="471">
                                            <p:txEl>
                                              <p:pRg st="0" end="10"/>
                                            </p:txEl>
                                          </p:spTgt>
                                        </p:tgtEl>
                                        <p:attrNameLst>
                                          <p:attrName>style.visibility</p:attrName>
                                        </p:attrNameLst>
                                      </p:cBhvr>
                                      <p:to>
                                        <p:strVal val="visible"/>
                                      </p:to>
                                    </p:set>
                                    <p:anim calcmode="lin" valueType="num">
                                      <p:cBhvr additive="base">
                                        <p:cTn id="356" dur="75" fill="hold"/>
                                        <p:tgtEl>
                                          <p:spTgt spid="471">
                                            <p:txEl>
                                              <p:pRg st="0" end="10"/>
                                            </p:txEl>
                                          </p:spTgt>
                                        </p:tgtEl>
                                        <p:attrNameLst>
                                          <p:attrName>ppt_x</p:attrName>
                                        </p:attrNameLst>
                                      </p:cBhvr>
                                      <p:tavLst>
                                        <p:tav tm="0">
                                          <p:val>
                                            <p:strVal val="1+#ppt_w/2"/>
                                          </p:val>
                                        </p:tav>
                                        <p:tav tm="100000">
                                          <p:val>
                                            <p:strVal val="#ppt_x"/>
                                          </p:val>
                                        </p:tav>
                                      </p:tavLst>
                                    </p:anim>
                                    <p:anim calcmode="lin" valueType="num">
                                      <p:cBhvr additive="base">
                                        <p:cTn id="357" dur="75" fill="hold"/>
                                        <p:tgtEl>
                                          <p:spTgt spid="471">
                                            <p:txEl>
                                              <p:pRg st="0" end="10"/>
                                            </p:txEl>
                                          </p:spTgt>
                                        </p:tgtEl>
                                        <p:attrNameLst>
                                          <p:attrName>ppt_y</p:attrName>
                                        </p:attrNameLst>
                                      </p:cBhvr>
                                      <p:tavLst>
                                        <p:tav tm="0">
                                          <p:val>
                                            <p:strVal val="#ppt_y"/>
                                          </p:val>
                                        </p:tav>
                                        <p:tav tm="100000">
                                          <p:val>
                                            <p:strVal val="#ppt_y"/>
                                          </p:val>
                                        </p:tav>
                                      </p:tavLst>
                                    </p:anim>
                                  </p:childTnLst>
                                </p:cTn>
                              </p:par>
                            </p:childTnLst>
                          </p:cTn>
                        </p:par>
                      </p:childTnLst>
                    </p:cTn>
                  </p:par>
                  <p:par>
                    <p:cTn fill="hold">
                      <p:stCondLst>
                        <p:cond delay="indefinite"/>
                      </p:stCondLst>
                      <p:childTnLst>
                        <p:par>
                          <p:cTn fill="hold">
                            <p:stCondLst>
                              <p:cond delay="0"/>
                            </p:stCondLst>
                            <p:childTnLst>
                              <p:par>
                                <p:cTn id="358" presetID="2" presetClass="entr" presetSubtype="2" fill="hold" grpId="0" nodeType="clickEffect">
                                  <p:childTnLst>
                                    <p:set>
                                      <p:cBhvr additive="base">
                                        <p:cTn id="359" dur="1" fill="hold">
                                          <p:stCondLst>
                                            <p:cond delay="0"/>
                                          </p:stCondLst>
                                        </p:cTn>
                                        <p:tgtEl>
                                          <p:spTgt spid="471">
                                            <p:txEl>
                                              <p:pRg st="10" end="57"/>
                                            </p:txEl>
                                          </p:spTgt>
                                        </p:tgtEl>
                                        <p:attrNameLst>
                                          <p:attrName>style.visibility</p:attrName>
                                        </p:attrNameLst>
                                      </p:cBhvr>
                                      <p:to>
                                        <p:strVal val="visible"/>
                                      </p:to>
                                    </p:set>
                                    <p:anim calcmode="lin" valueType="num">
                                      <p:cBhvr additive="base">
                                        <p:cTn id="360" dur="75" fill="hold"/>
                                        <p:tgtEl>
                                          <p:spTgt spid="471">
                                            <p:txEl>
                                              <p:pRg st="10" end="57"/>
                                            </p:txEl>
                                          </p:spTgt>
                                        </p:tgtEl>
                                        <p:attrNameLst>
                                          <p:attrName>ppt_x</p:attrName>
                                        </p:attrNameLst>
                                      </p:cBhvr>
                                      <p:tavLst>
                                        <p:tav tm="0">
                                          <p:val>
                                            <p:strVal val="1+#ppt_w/2"/>
                                          </p:val>
                                        </p:tav>
                                        <p:tav tm="100000">
                                          <p:val>
                                            <p:strVal val="#ppt_x"/>
                                          </p:val>
                                        </p:tav>
                                      </p:tavLst>
                                    </p:anim>
                                    <p:anim calcmode="lin" valueType="num">
                                      <p:cBhvr additive="base">
                                        <p:cTn id="361" dur="75" fill="hold"/>
                                        <p:tgtEl>
                                          <p:spTgt spid="471">
                                            <p:txEl>
                                              <p:pRg st="10" end="57"/>
                                            </p:txEl>
                                          </p:spTgt>
                                        </p:tgtEl>
                                        <p:attrNameLst>
                                          <p:attrName>ppt_y</p:attrName>
                                        </p:attrNameLst>
                                      </p:cBhvr>
                                      <p:tavLst>
                                        <p:tav tm="0">
                                          <p:val>
                                            <p:strVal val="#ppt_y"/>
                                          </p:val>
                                        </p:tav>
                                        <p:tav tm="100000">
                                          <p:val>
                                            <p:strVal val="#ppt_y"/>
                                          </p:val>
                                        </p:tav>
                                      </p:tavLst>
                                    </p:anim>
                                  </p:childTnLst>
                                </p:cTn>
                              </p:par>
                            </p:childTnLst>
                          </p:cTn>
                        </p:par>
                      </p:childTnLst>
                    </p:cTn>
                  </p:par>
                  <p:par>
                    <p:cTn fill="hold">
                      <p:stCondLst>
                        <p:cond delay="indefinite"/>
                      </p:stCondLst>
                      <p:childTnLst>
                        <p:par>
                          <p:cTn fill="hold">
                            <p:stCondLst>
                              <p:cond delay="0"/>
                            </p:stCondLst>
                            <p:childTnLst>
                              <p:par>
                                <p:cTn id="362" presetID="5" presetClass="entr" presetSubtype="5" fill="hold" nodeType="clickEffect">
                                  <p:childTnLst>
                                    <p:set>
                                      <p:cBhvr additive="base">
                                        <p:cTn id="363" dur="1" fill="hold">
                                          <p:stCondLst>
                                            <p:cond delay="0"/>
                                          </p:stCondLst>
                                        </p:cTn>
                                        <p:tgtEl>
                                          <p:spTgt spid="472"/>
                                        </p:tgtEl>
                                        <p:attrNameLst>
                                          <p:attrName>style.visibility</p:attrName>
                                        </p:attrNameLst>
                                      </p:cBhvr>
                                      <p:to>
                                        <p:strVal val="visible"/>
                                      </p:to>
                                    </p:set>
                                    <p:animEffect transition="in" filter="checkerboard(down)">
                                      <p:cBhvr additive="base">
                                        <p:cTn id="364" dur="500"/>
                                        <p:tgtEl>
                                          <p:spTgt spid="472"/>
                                        </p:tgtEl>
                                      </p:cBhvr>
                                    </p:animEffect>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6.xml><?xml version="1.0" encoding="utf-8"?>
<p:sld xmlns:a="http://schemas.openxmlformats.org/drawingml/2006/main" xmlns:p="http://schemas.openxmlformats.org/presentationml/2006/main">
  <p:cSld>
    <p:spTree>
      <p:nvGrpSpPr>
        <p:cNvPr id="475" name=""/>
        <p:cNvGrpSpPr/>
        <p:nvPr/>
      </p:nvGrpSpPr>
      <p:grpSpPr>
        <a:xfrm>
          <a:off x="0" y="0"/>
          <a:ext cx="0" cy="0"/>
          <a:chOff x="0" y="0"/>
          <a:chExt cx="0" cy="0"/>
        </a:xfrm>
      </p:grpSpPr>
      <p:sp>
        <p:nvSpPr>
          <p:cNvPr id="476" name="Shape 2080"/>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电梯专用电动机的特殊要求</a:t>
            </a:r>
            <a:endParaRPr/>
          </a:p>
        </p:txBody>
      </p:sp>
      <p:sp>
        <p:nvSpPr>
          <p:cNvPr id="477" name="Shape 2081"/>
          <p:cNvSpPr>
            <a:spLocks noGrp="true" noChangeShapeType="true"/>
          </p:cNvSpPr>
          <p:nvPr/>
        </p:nvSpPr>
        <p:spPr>
          <a:xfrm>
            <a:off x="1295400" y="1752600"/>
            <a:ext cx="6781800" cy="457200"/>
          </a:xfrm>
          <a:prstGeom prst="rect">
            <a:avLst/>
          </a:prstGeom>
          <a:noFill/>
        </p:spPr>
        <p:txBody>
          <a:bodyPr lIns="91440" tIns="45720" rIns="91440" bIns="45720">
            <a:spAutoFit/>
          </a:bodyPr>
          <a:lstStyle/>
          <a:p>
            <a:pPr/>
            <a:endParaRPr sz="1400" dirty="false"/>
          </a:p>
        </p:txBody>
      </p:sp>
      <p:sp>
        <p:nvSpPr>
          <p:cNvPr id="478" name="Shape 2082"/>
          <p:cNvSpPr>
            <a:spLocks noGrp="true" noChangeShapeType="true"/>
          </p:cNvSpPr>
          <p:nvPr/>
        </p:nvSpPr>
        <p:spPr>
          <a:xfrm>
            <a:off x="1143000" y="2057400"/>
            <a:ext cx="7086600" cy="3935412"/>
          </a:xfrm>
          <a:prstGeom prst="rect">
            <a:avLst/>
          </a:prstGeom>
          <a:noFill/>
        </p:spPr>
        <p:txBody>
          <a:bodyPr lIns="91440" tIns="45720" rIns="91440" bIns="45720">
            <a:spAutoFit/>
          </a:bodyPr>
          <a:lstStyle/>
          <a:p>
            <a:pPr lvl="0"/>
            <a:r>
              <a:rPr lang="zh-CN" sz="2800">
                <a:latin typeface="Arial" charset="1"/>
                <a:ea typeface="楷体_GB2312" charset="-122"/>
              </a:rPr>
              <a:t>1）具有大的起动转矩使之满足轿厢与运行方向所确定的特定状态时的起动力矩要求。</a:t>
            </a:r>
            <a:endParaRPr/>
          </a:p>
          <a:p>
            <a:pPr lvl="0"/>
            <a:r>
              <a:rPr lang="zh-CN" sz="2800">
                <a:latin typeface="Arial" charset="1"/>
                <a:ea typeface="楷体_GB2312" charset="-122"/>
              </a:rPr>
              <a:t>2）较小的起动电流，以保护电机不发热烧毁。</a:t>
            </a:r>
            <a:endParaRPr/>
          </a:p>
          <a:p>
            <a:pPr lvl="0"/>
            <a:r>
              <a:rPr lang="zh-CN" sz="2800">
                <a:latin typeface="Arial" charset="1"/>
                <a:ea typeface="楷体_GB2312" charset="-122"/>
              </a:rPr>
              <a:t>3）应有较硬的机械特性，以免随着负载变化时，电梯的速度不稳定。</a:t>
            </a:r>
            <a:endParaRPr/>
          </a:p>
          <a:p>
            <a:pPr lvl="0"/>
            <a:r>
              <a:rPr lang="zh-CN" sz="2800">
                <a:latin typeface="Arial" charset="1"/>
                <a:ea typeface="楷体_GB2312" charset="-122"/>
              </a:rPr>
              <a:t>4）要求噪音低、脉动转矩小，供电电压在±7%范围内波动应具有相对的稳定性。</a:t>
            </a:r>
            <a:endParaRPr/>
          </a:p>
          <a:p>
            <a:pPr lvl="0"/>
            <a:endParaRPr/>
          </a:p>
        </p:txBody>
      </p:sp>
      <p:sp>
        <p:nvSpPr>
          <p:cNvPr id="479"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480"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hildTnLst>
                              <p:par>
                                <p:cTn id="365" presetID="12" presetClass="entr" presetSubtype="8" fill="hold" grpId="0" nodeType="clickEffect">
                                  <p:childTnLst>
                                    <p:set>
                                      <p:cBhvr additive="base">
                                        <p:cTn id="366" dur="1" fill="hold">
                                          <p:stCondLst>
                                            <p:cond delay="0"/>
                                          </p:stCondLst>
                                        </p:cTn>
                                        <p:tgtEl>
                                          <p:spTgt spid="478">
                                            <p:txEl>
                                              <p:pRg st="0" end="39"/>
                                            </p:txEl>
                                          </p:spTgt>
                                        </p:tgtEl>
                                        <p:attrNameLst>
                                          <p:attrName>style.visibility</p:attrName>
                                        </p:attrNameLst>
                                      </p:cBhvr>
                                      <p:to>
                                        <p:strVal val="visible"/>
                                      </p:to>
                                    </p:set>
                                    <p:animEffect transition="in" filter="slide(fromLeft)">
                                      <p:cBhvr additive="base">
                                        <p:cTn id="367" dur="500"/>
                                        <p:tgtEl>
                                          <p:spTgt spid="478">
                                            <p:txEl>
                                              <p:pRg st="0" end="39"/>
                                            </p:txEl>
                                          </p:spTgt>
                                        </p:tgtEl>
                                      </p:cBhvr>
                                    </p:animEffect>
                                  </p:childTnLst>
                                </p:cTn>
                              </p:par>
                            </p:childTnLst>
                          </p:cTn>
                        </p:par>
                      </p:childTnLst>
                    </p:cTn>
                  </p:par>
                  <p:par>
                    <p:cTn fill="hold">
                      <p:stCondLst>
                        <p:cond delay="indefinite"/>
                      </p:stCondLst>
                      <p:childTnLst>
                        <p:par>
                          <p:cTn fill="hold">
                            <p:stCondLst>
                              <p:cond delay="0"/>
                            </p:stCondLst>
                            <p:childTnLst>
                              <p:par>
                                <p:cTn id="368" presetID="12" presetClass="entr" presetSubtype="8" fill="hold" grpId="0" nodeType="clickEffect">
                                  <p:childTnLst>
                                    <p:set>
                                      <p:cBhvr additive="base">
                                        <p:cTn id="369" dur="1" fill="hold">
                                          <p:stCondLst>
                                            <p:cond delay="0"/>
                                          </p:stCondLst>
                                        </p:cTn>
                                        <p:tgtEl>
                                          <p:spTgt spid="478">
                                            <p:txEl>
                                              <p:pRg st="39" end="61"/>
                                            </p:txEl>
                                          </p:spTgt>
                                        </p:tgtEl>
                                        <p:attrNameLst>
                                          <p:attrName>style.visibility</p:attrName>
                                        </p:attrNameLst>
                                      </p:cBhvr>
                                      <p:to>
                                        <p:strVal val="visible"/>
                                      </p:to>
                                    </p:set>
                                    <p:animEffect transition="in" filter="slide(fromLeft)">
                                      <p:cBhvr additive="base">
                                        <p:cTn id="370" dur="500"/>
                                        <p:tgtEl>
                                          <p:spTgt spid="478">
                                            <p:txEl>
                                              <p:pRg st="39" end="61"/>
                                            </p:txEl>
                                          </p:spTgt>
                                        </p:tgtEl>
                                      </p:cBhvr>
                                    </p:animEffect>
                                  </p:childTnLst>
                                </p:cTn>
                              </p:par>
                            </p:childTnLst>
                          </p:cTn>
                        </p:par>
                      </p:childTnLst>
                    </p:cTn>
                  </p:par>
                  <p:par>
                    <p:cTn fill="hold">
                      <p:stCondLst>
                        <p:cond delay="indefinite"/>
                      </p:stCondLst>
                      <p:childTnLst>
                        <p:par>
                          <p:cTn fill="hold">
                            <p:stCondLst>
                              <p:cond delay="0"/>
                            </p:stCondLst>
                            <p:childTnLst>
                              <p:par>
                                <p:cTn id="371" presetID="12" presetClass="entr" presetSubtype="8" fill="hold" grpId="0" nodeType="clickEffect">
                                  <p:childTnLst>
                                    <p:set>
                                      <p:cBhvr additive="base">
                                        <p:cTn id="372" dur="1" fill="hold">
                                          <p:stCondLst>
                                            <p:cond delay="0"/>
                                          </p:stCondLst>
                                        </p:cTn>
                                        <p:tgtEl>
                                          <p:spTgt spid="478">
                                            <p:txEl>
                                              <p:pRg st="61" end="93"/>
                                            </p:txEl>
                                          </p:spTgt>
                                        </p:tgtEl>
                                        <p:attrNameLst>
                                          <p:attrName>style.visibility</p:attrName>
                                        </p:attrNameLst>
                                      </p:cBhvr>
                                      <p:to>
                                        <p:strVal val="visible"/>
                                      </p:to>
                                    </p:set>
                                    <p:animEffect transition="in" filter="slide(fromLeft)">
                                      <p:cBhvr additive="base">
                                        <p:cTn id="373" dur="500"/>
                                        <p:tgtEl>
                                          <p:spTgt spid="478">
                                            <p:txEl>
                                              <p:pRg st="61" end="93"/>
                                            </p:txEl>
                                          </p:spTgt>
                                        </p:tgtEl>
                                      </p:cBhvr>
                                    </p:animEffect>
                                  </p:childTnLst>
                                </p:cTn>
                              </p:par>
                            </p:childTnLst>
                          </p:cTn>
                        </p:par>
                      </p:childTnLst>
                    </p:cTn>
                  </p:par>
                  <p:par>
                    <p:cTn fill="hold">
                      <p:stCondLst>
                        <p:cond delay="indefinite"/>
                      </p:stCondLst>
                      <p:childTnLst>
                        <p:par>
                          <p:cTn fill="hold">
                            <p:stCondLst>
                              <p:cond delay="0"/>
                            </p:stCondLst>
                            <p:childTnLst>
                              <p:par>
                                <p:cTn id="374" presetID="12" presetClass="entr" presetSubtype="8" fill="hold" grpId="0" nodeType="clickEffect">
                                  <p:childTnLst>
                                    <p:set>
                                      <p:cBhvr additive="base">
                                        <p:cTn id="375" dur="1" fill="hold">
                                          <p:stCondLst>
                                            <p:cond delay="0"/>
                                          </p:stCondLst>
                                        </p:cTn>
                                        <p:tgtEl>
                                          <p:spTgt spid="478">
                                            <p:txEl>
                                              <p:pRg st="93" end="131"/>
                                            </p:txEl>
                                          </p:spTgt>
                                        </p:tgtEl>
                                        <p:attrNameLst>
                                          <p:attrName>style.visibility</p:attrName>
                                        </p:attrNameLst>
                                      </p:cBhvr>
                                      <p:to>
                                        <p:strVal val="visible"/>
                                      </p:to>
                                    </p:set>
                                    <p:animEffect transition="in" filter="slide(fromLeft)">
                                      <p:cBhvr additive="base">
                                        <p:cTn id="376" dur="500"/>
                                        <p:tgtEl>
                                          <p:spTgt spid="478">
                                            <p:txEl>
                                              <p:pRg st="93" end="131"/>
                                            </p:txEl>
                                          </p:spTgt>
                                        </p:tgtEl>
                                      </p:cBhvr>
                                    </p:animEffect>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60.xml><?xml version="1.0" encoding="utf-8"?>
<p:sld xmlns:a="http://schemas.openxmlformats.org/drawingml/2006/main" xmlns:p="http://schemas.openxmlformats.org/presentationml/2006/main" xmlns:r="http://schemas.openxmlformats.org/officeDocument/2006/relationships">
  <p:cSld>
    <p:spTree>
      <p:nvGrpSpPr>
        <p:cNvPr id="481" name=""/>
        <p:cNvGrpSpPr/>
        <p:nvPr/>
      </p:nvGrpSpPr>
      <p:grpSpPr>
        <a:xfrm>
          <a:off x="0" y="0"/>
          <a:ext cx="0" cy="0"/>
          <a:chOff x="0" y="0"/>
          <a:chExt cx="0" cy="0"/>
        </a:xfrm>
      </p:grpSpPr>
      <p:sp>
        <p:nvSpPr>
          <p:cNvPr id="482" name="Shape 2486"/>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构成井道信息的元气件-3</a:t>
            </a:r>
            <a:endParaRPr/>
          </a:p>
        </p:txBody>
      </p:sp>
      <p:sp>
        <p:nvSpPr>
          <p:cNvPr id="483" name="Shape 2487"/>
          <p:cNvSpPr>
            <a:spLocks noGrp="true" noChangeShapeType="true"/>
          </p:cNvSpPr>
          <p:nvPr/>
        </p:nvSpPr>
        <p:spPr>
          <a:xfrm>
            <a:off x="533400" y="2209800"/>
            <a:ext cx="3810000" cy="3081337"/>
          </a:xfrm>
          <a:prstGeom prst="rect">
            <a:avLst/>
          </a:prstGeom>
          <a:noFill/>
        </p:spPr>
        <p:txBody>
          <a:bodyPr lIns="91440" tIns="45720" rIns="91440" bIns="45720">
            <a:spAutoFit/>
          </a:bodyPr>
          <a:lstStyle/>
          <a:p>
            <a:pPr lvl="0" indent="0">
              <a:buFont typeface="Wingdings" charset="2"/>
              <a:buChar char="Ø"/>
            </a:pPr>
            <a:r>
              <a:rPr lang="zh-CN" sz="2800" b="true" i="false" u="none">
                <a:latin typeface="Arial" charset="1"/>
                <a:ea typeface="楷体_GB2312" charset="-122"/>
              </a:rPr>
              <a:t>位置脉冲发生器——</a:t>
            </a:r>
            <a:endParaRPr lang="en-US" sz="2800"/>
          </a:p>
          <a:p>
            <a:pPr lvl="0">
              <a:buNone/>
            </a:pPr>
            <a:r>
              <a:rPr lang="zh-CN" sz="2800" b="false" i="false" u="none">
                <a:latin typeface="Arial" charset="1"/>
                <a:ea typeface="楷体_GB2312" charset="-122"/>
              </a:rPr>
              <a:t>利用轿厢的移动带动脉冲发生器转动，按照一定位置的位移而产生相对应的脉冲数，从而确定轿厢在井道内的位置。</a:t>
            </a:r>
            <a:endParaRPr/>
          </a:p>
        </p:txBody>
      </p:sp>
      <p:pic>
        <p:nvPicPr>
          <p:cNvPr id="484" name="Image 2488"/>
          <p:cNvPicPr>
            <a:picLocks noGrp="true" noChangeAspect="true"/>
          </p:cNvPicPr>
          <p:nvPr/>
        </p:nvPicPr>
        <p:blipFill>
          <a:blip r:embed="rId1"/>
          <a:srcRect/>
          <a:stretch>
            <a:fillRect/>
          </a:stretch>
        </p:blipFill>
        <p:spPr>
          <a:xfrm>
            <a:off x="4267200" y="1905000"/>
            <a:ext cx="4668837" cy="4410075"/>
          </a:xfrm>
          <a:prstGeom prst="rect">
            <a:avLst/>
          </a:prstGeom>
          <a:noFill/>
        </p:spPr>
      </p:pic>
      <p:sp>
        <p:nvSpPr>
          <p:cNvPr id="485"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486"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hildTnLst>
                              <p:par>
                                <p:cTn id="377" presetID="4" presetClass="entr" presetSubtype="32" fill="hold" grpId="0" nodeType="clickEffect">
                                  <p:childTnLst>
                                    <p:set>
                                      <p:cBhvr additive="base">
                                        <p:cTn id="378" dur="1" fill="hold">
                                          <p:stCondLst>
                                            <p:cond delay="0"/>
                                          </p:stCondLst>
                                        </p:cTn>
                                        <p:tgtEl>
                                          <p:spTgt spid="483">
                                            <p:txEl>
                                              <p:pRg st="0" end="10"/>
                                            </p:txEl>
                                          </p:spTgt>
                                        </p:tgtEl>
                                        <p:attrNameLst>
                                          <p:attrName>style.visibility</p:attrName>
                                        </p:attrNameLst>
                                      </p:cBhvr>
                                      <p:to>
                                        <p:strVal val="visible"/>
                                      </p:to>
                                    </p:set>
                                    <p:animEffect transition="in" filter="box(out)">
                                      <p:cBhvr additive="base">
                                        <p:cTn id="379" dur="500"/>
                                        <p:tgtEl>
                                          <p:spTgt spid="483">
                                            <p:txEl>
                                              <p:pRg st="0" end="10"/>
                                            </p:txEl>
                                          </p:spTgt>
                                        </p:tgtEl>
                                      </p:cBhvr>
                                    </p:animEffect>
                                  </p:childTnLst>
                                </p:cTn>
                              </p:par>
                            </p:childTnLst>
                          </p:cTn>
                        </p:par>
                      </p:childTnLst>
                    </p:cTn>
                  </p:par>
                  <p:par>
                    <p:cTn fill="hold">
                      <p:stCondLst>
                        <p:cond delay="indefinite"/>
                      </p:stCondLst>
                      <p:childTnLst>
                        <p:par>
                          <p:cTn fill="hold">
                            <p:stCondLst>
                              <p:cond delay="0"/>
                            </p:stCondLst>
                            <p:childTnLst>
                              <p:par>
                                <p:cTn id="380" presetID="4" presetClass="entr" presetSubtype="32" fill="hold" grpId="0" nodeType="clickEffect">
                                  <p:childTnLst>
                                    <p:set>
                                      <p:cBhvr additive="base">
                                        <p:cTn id="381" dur="1" fill="hold">
                                          <p:stCondLst>
                                            <p:cond delay="0"/>
                                          </p:stCondLst>
                                        </p:cTn>
                                        <p:tgtEl>
                                          <p:spTgt spid="483">
                                            <p:txEl>
                                              <p:pRg st="10" end="62"/>
                                            </p:txEl>
                                          </p:spTgt>
                                        </p:tgtEl>
                                        <p:attrNameLst>
                                          <p:attrName>style.visibility</p:attrName>
                                        </p:attrNameLst>
                                      </p:cBhvr>
                                      <p:to>
                                        <p:strVal val="visible"/>
                                      </p:to>
                                    </p:set>
                                    <p:animEffect transition="in" filter="box(out)">
                                      <p:cBhvr additive="base">
                                        <p:cTn id="382" dur="500"/>
                                        <p:tgtEl>
                                          <p:spTgt spid="483">
                                            <p:txEl>
                                              <p:pRg st="10" end="62"/>
                                            </p:txEl>
                                          </p:spTgt>
                                        </p:tgtEl>
                                      </p:cBhvr>
                                    </p:animEffect>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61.xml><?xml version="1.0" encoding="utf-8"?>
<p:sld xmlns:a="http://schemas.openxmlformats.org/drawingml/2006/main" xmlns:p="http://schemas.openxmlformats.org/presentationml/2006/main" xmlns:r="http://schemas.openxmlformats.org/officeDocument/2006/relationships">
  <p:cSld>
    <p:spTree>
      <p:nvGrpSpPr>
        <p:cNvPr id="487" name=""/>
        <p:cNvGrpSpPr/>
        <p:nvPr/>
      </p:nvGrpSpPr>
      <p:grpSpPr>
        <a:xfrm>
          <a:off x="0" y="0"/>
          <a:ext cx="0" cy="0"/>
          <a:chOff x="0" y="0"/>
          <a:chExt cx="0" cy="0"/>
        </a:xfrm>
      </p:grpSpPr>
      <p:sp>
        <p:nvSpPr>
          <p:cNvPr id="488" name="Shape 2491"/>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M.平层装置</a:t>
            </a:r>
            <a:endParaRPr/>
          </a:p>
        </p:txBody>
      </p:sp>
      <p:sp>
        <p:nvSpPr>
          <p:cNvPr id="489" name="Shape 2492"/>
          <p:cNvSpPr>
            <a:spLocks noGrp="true" noChangeShapeType="true"/>
          </p:cNvSpPr>
          <p:nvPr/>
        </p:nvSpPr>
        <p:spPr>
          <a:xfrm>
            <a:off x="762000" y="1905000"/>
            <a:ext cx="3962400" cy="4362450"/>
          </a:xfrm>
          <a:prstGeom prst="rect">
            <a:avLst/>
          </a:prstGeom>
          <a:noFill/>
        </p:spPr>
        <p:txBody>
          <a:bodyPr lIns="91440" tIns="45720" rIns="91440" bIns="45720">
            <a:spAutoFit/>
          </a:bodyPr>
          <a:lstStyle/>
          <a:p>
            <a:pPr lvl="0" indent="0">
              <a:buFont typeface="Wingdings" charset="2"/>
              <a:buChar char="Ø"/>
            </a:pPr>
            <a:r>
              <a:rPr lang="zh-CN" sz="2800" b="true" i="false" u="none">
                <a:latin typeface="Arial" charset="1"/>
                <a:ea typeface="楷体_GB2312" charset="-122"/>
              </a:rPr>
              <a:t>平层装置——</a:t>
            </a:r>
            <a:r>
              <a:rPr lang="zh-CN" sz="2800" b="false" i="false" u="none">
                <a:latin typeface="Arial" charset="1"/>
                <a:ea typeface="楷体_GB2312" charset="-122"/>
              </a:rPr>
              <a:t>是保证电梯停层位置精确度的专用部件。</a:t>
            </a:r>
            <a:endParaRPr lang="en-US" sz="2800"/>
          </a:p>
          <a:p>
            <a:pPr lvl="0"/>
            <a:r>
              <a:rPr lang="zh-CN" sz="2800" b="false" i="false" u="none">
                <a:latin typeface="Arial" charset="1"/>
                <a:ea typeface="楷体_GB2312" charset="-122"/>
              </a:rPr>
              <a:t>平层装置通常有上平层、下平层和门区三部分组成。</a:t>
            </a:r>
            <a:endParaRPr lang="en-US" sz="2800"/>
          </a:p>
          <a:p>
            <a:pPr lvl="0"/>
            <a:r>
              <a:rPr lang="zh-CN" sz="2800" b="false" i="false" u="none">
                <a:latin typeface="Arial" charset="1"/>
                <a:ea typeface="楷体_GB2312" charset="-122"/>
              </a:rPr>
              <a:t>其装置的构成分别可以由磁性干簧管、双稳态磁性开关或光电开关等元器件组成。</a:t>
            </a:r>
            <a:endParaRPr/>
          </a:p>
        </p:txBody>
      </p:sp>
      <p:pic>
        <p:nvPicPr>
          <p:cNvPr id="490" name="Image 2493"/>
          <p:cNvPicPr>
            <a:picLocks noGrp="true" noChangeAspect="true"/>
          </p:cNvPicPr>
          <p:nvPr/>
        </p:nvPicPr>
        <p:blipFill>
          <a:blip r:embed="rId1"/>
          <a:srcRect/>
          <a:stretch>
            <a:fillRect/>
          </a:stretch>
        </p:blipFill>
        <p:spPr>
          <a:xfrm>
            <a:off x="4495800" y="1676400"/>
            <a:ext cx="4184650" cy="4800600"/>
          </a:xfrm>
          <a:prstGeom prst="rect">
            <a:avLst/>
          </a:prstGeom>
          <a:noFill/>
        </p:spPr>
      </p:pic>
      <p:sp>
        <p:nvSpPr>
          <p:cNvPr id="491"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492"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hildTnLst>
                              <p:par>
                                <p:cTn id="383" presetID="2" presetClass="entr" presetSubtype="2" fill="hold" grpId="0" nodeType="clickEffect">
                                  <p:childTnLst>
                                    <p:set>
                                      <p:cBhvr additive="base">
                                        <p:cTn id="384" dur="1" fill="hold">
                                          <p:stCondLst>
                                            <p:cond delay="0"/>
                                          </p:stCondLst>
                                        </p:cTn>
                                        <p:tgtEl>
                                          <p:spTgt spid="489">
                                            <p:txEl>
                                              <p:pRg st="0" end="25"/>
                                            </p:txEl>
                                          </p:spTgt>
                                        </p:tgtEl>
                                        <p:attrNameLst>
                                          <p:attrName>style.visibility</p:attrName>
                                        </p:attrNameLst>
                                      </p:cBhvr>
                                      <p:to>
                                        <p:strVal val="visible"/>
                                      </p:to>
                                    </p:set>
                                    <p:anim calcmode="lin" valueType="num">
                                      <p:cBhvr additive="base">
                                        <p:cTn id="385" dur="75" fill="hold"/>
                                        <p:tgtEl>
                                          <p:spTgt spid="489">
                                            <p:txEl>
                                              <p:pRg st="0" end="25"/>
                                            </p:txEl>
                                          </p:spTgt>
                                        </p:tgtEl>
                                        <p:attrNameLst>
                                          <p:attrName>ppt_x</p:attrName>
                                        </p:attrNameLst>
                                      </p:cBhvr>
                                      <p:tavLst>
                                        <p:tav tm="0">
                                          <p:val>
                                            <p:strVal val="1+#ppt_w/2"/>
                                          </p:val>
                                        </p:tav>
                                        <p:tav tm="100000">
                                          <p:val>
                                            <p:strVal val="#ppt_x"/>
                                          </p:val>
                                        </p:tav>
                                      </p:tavLst>
                                    </p:anim>
                                    <p:anim calcmode="lin" valueType="num">
                                      <p:cBhvr additive="base">
                                        <p:cTn id="386" dur="75" fill="hold"/>
                                        <p:tgtEl>
                                          <p:spTgt spid="489">
                                            <p:txEl>
                                              <p:pRg st="0" end="25"/>
                                            </p:txEl>
                                          </p:spTgt>
                                        </p:tgtEl>
                                        <p:attrNameLst>
                                          <p:attrName>ppt_y</p:attrName>
                                        </p:attrNameLst>
                                      </p:cBhvr>
                                      <p:tavLst>
                                        <p:tav tm="0">
                                          <p:val>
                                            <p:strVal val="#ppt_y"/>
                                          </p:val>
                                        </p:tav>
                                        <p:tav tm="100000">
                                          <p:val>
                                            <p:strVal val="#ppt_y"/>
                                          </p:val>
                                        </p:tav>
                                      </p:tavLst>
                                    </p:anim>
                                  </p:childTnLst>
                                </p:cTn>
                              </p:par>
                            </p:childTnLst>
                          </p:cTn>
                        </p:par>
                      </p:childTnLst>
                    </p:cTn>
                  </p:par>
                  <p:par>
                    <p:cTn fill="hold">
                      <p:stCondLst>
                        <p:cond delay="indefinite"/>
                      </p:stCondLst>
                      <p:childTnLst>
                        <p:par>
                          <p:cTn fill="hold">
                            <p:stCondLst>
                              <p:cond delay="0"/>
                            </p:stCondLst>
                            <p:childTnLst>
                              <p:par>
                                <p:cTn id="387" presetID="2" presetClass="entr" presetSubtype="2" fill="hold" grpId="0" nodeType="clickEffect">
                                  <p:childTnLst>
                                    <p:set>
                                      <p:cBhvr additive="base">
                                        <p:cTn id="388" dur="1" fill="hold">
                                          <p:stCondLst>
                                            <p:cond delay="0"/>
                                          </p:stCondLst>
                                        </p:cTn>
                                        <p:tgtEl>
                                          <p:spTgt spid="489">
                                            <p:txEl>
                                              <p:pRg st="25" end="49"/>
                                            </p:txEl>
                                          </p:spTgt>
                                        </p:tgtEl>
                                        <p:attrNameLst>
                                          <p:attrName>style.visibility</p:attrName>
                                        </p:attrNameLst>
                                      </p:cBhvr>
                                      <p:to>
                                        <p:strVal val="visible"/>
                                      </p:to>
                                    </p:set>
                                    <p:anim calcmode="lin" valueType="num">
                                      <p:cBhvr additive="base">
                                        <p:cTn id="389" dur="75" fill="hold"/>
                                        <p:tgtEl>
                                          <p:spTgt spid="489">
                                            <p:txEl>
                                              <p:pRg st="25" end="49"/>
                                            </p:txEl>
                                          </p:spTgt>
                                        </p:tgtEl>
                                        <p:attrNameLst>
                                          <p:attrName>ppt_x</p:attrName>
                                        </p:attrNameLst>
                                      </p:cBhvr>
                                      <p:tavLst>
                                        <p:tav tm="0">
                                          <p:val>
                                            <p:strVal val="1+#ppt_w/2"/>
                                          </p:val>
                                        </p:tav>
                                        <p:tav tm="100000">
                                          <p:val>
                                            <p:strVal val="#ppt_x"/>
                                          </p:val>
                                        </p:tav>
                                      </p:tavLst>
                                    </p:anim>
                                    <p:anim calcmode="lin" valueType="num">
                                      <p:cBhvr additive="base">
                                        <p:cTn id="390" dur="75" fill="hold"/>
                                        <p:tgtEl>
                                          <p:spTgt spid="489">
                                            <p:txEl>
                                              <p:pRg st="25" end="49"/>
                                            </p:txEl>
                                          </p:spTgt>
                                        </p:tgtEl>
                                        <p:attrNameLst>
                                          <p:attrName>ppt_y</p:attrName>
                                        </p:attrNameLst>
                                      </p:cBhvr>
                                      <p:tavLst>
                                        <p:tav tm="0">
                                          <p:val>
                                            <p:strVal val="#ppt_y"/>
                                          </p:val>
                                        </p:tav>
                                        <p:tav tm="100000">
                                          <p:val>
                                            <p:strVal val="#ppt_y"/>
                                          </p:val>
                                        </p:tav>
                                      </p:tavLst>
                                    </p:anim>
                                  </p:childTnLst>
                                </p:cTn>
                              </p:par>
                            </p:childTnLst>
                          </p:cTn>
                        </p:par>
                      </p:childTnLst>
                    </p:cTn>
                  </p:par>
                  <p:par>
                    <p:cTn fill="hold">
                      <p:stCondLst>
                        <p:cond delay="indefinite"/>
                      </p:stCondLst>
                      <p:childTnLst>
                        <p:par>
                          <p:cTn fill="hold">
                            <p:stCondLst>
                              <p:cond delay="0"/>
                            </p:stCondLst>
                            <p:childTnLst>
                              <p:par>
                                <p:cTn id="391" presetID="2" presetClass="entr" presetSubtype="2" fill="hold" grpId="0" nodeType="clickEffect">
                                  <p:childTnLst>
                                    <p:set>
                                      <p:cBhvr additive="base">
                                        <p:cTn id="392" dur="1" fill="hold">
                                          <p:stCondLst>
                                            <p:cond delay="0"/>
                                          </p:stCondLst>
                                        </p:cTn>
                                        <p:tgtEl>
                                          <p:spTgt spid="489">
                                            <p:txEl>
                                              <p:pRg st="49" end="86"/>
                                            </p:txEl>
                                          </p:spTgt>
                                        </p:tgtEl>
                                        <p:attrNameLst>
                                          <p:attrName>style.visibility</p:attrName>
                                        </p:attrNameLst>
                                      </p:cBhvr>
                                      <p:to>
                                        <p:strVal val="visible"/>
                                      </p:to>
                                    </p:set>
                                    <p:anim calcmode="lin" valueType="num">
                                      <p:cBhvr additive="base">
                                        <p:cTn id="393" dur="75" fill="hold"/>
                                        <p:tgtEl>
                                          <p:spTgt spid="489">
                                            <p:txEl>
                                              <p:pRg st="49" end="86"/>
                                            </p:txEl>
                                          </p:spTgt>
                                        </p:tgtEl>
                                        <p:attrNameLst>
                                          <p:attrName>ppt_x</p:attrName>
                                        </p:attrNameLst>
                                      </p:cBhvr>
                                      <p:tavLst>
                                        <p:tav tm="0">
                                          <p:val>
                                            <p:strVal val="1+#ppt_w/2"/>
                                          </p:val>
                                        </p:tav>
                                        <p:tav tm="100000">
                                          <p:val>
                                            <p:strVal val="#ppt_x"/>
                                          </p:val>
                                        </p:tav>
                                      </p:tavLst>
                                    </p:anim>
                                    <p:anim calcmode="lin" valueType="num">
                                      <p:cBhvr additive="base">
                                        <p:cTn id="394" dur="75" fill="hold"/>
                                        <p:tgtEl>
                                          <p:spTgt spid="489">
                                            <p:txEl>
                                              <p:pRg st="49" end="8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62.xml><?xml version="1.0" encoding="utf-8"?>
<p:sld xmlns:a="http://schemas.openxmlformats.org/drawingml/2006/main" xmlns:p="http://schemas.openxmlformats.org/presentationml/2006/main" xmlns:r="http://schemas.openxmlformats.org/officeDocument/2006/relationships">
  <p:cSld>
    <p:spTree>
      <p:nvGrpSpPr>
        <p:cNvPr id="493" name=""/>
        <p:cNvGrpSpPr/>
        <p:nvPr/>
      </p:nvGrpSpPr>
      <p:grpSpPr>
        <a:xfrm>
          <a:off x="0" y="0"/>
          <a:ext cx="0" cy="0"/>
          <a:chOff x="0" y="0"/>
          <a:chExt cx="0" cy="0"/>
        </a:xfrm>
      </p:grpSpPr>
      <p:sp>
        <p:nvSpPr>
          <p:cNvPr id="494" name="Shape 2496"/>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N.端站终端保护</a:t>
            </a:r>
            <a:endParaRPr/>
          </a:p>
        </p:txBody>
      </p:sp>
      <p:sp>
        <p:nvSpPr>
          <p:cNvPr id="495" name="Shape 2497"/>
          <p:cNvSpPr>
            <a:spLocks noGrp="true" noChangeShapeType="true"/>
          </p:cNvSpPr>
          <p:nvPr/>
        </p:nvSpPr>
        <p:spPr>
          <a:xfrm>
            <a:off x="609600" y="1676400"/>
            <a:ext cx="7848600" cy="914400"/>
          </a:xfrm>
          <a:prstGeom prst="rect">
            <a:avLst/>
          </a:prstGeom>
          <a:noFill/>
        </p:spPr>
        <p:txBody>
          <a:bodyPr lIns="91440" tIns="45720" rIns="91440" bIns="45720">
            <a:spAutoFit/>
          </a:bodyPr>
          <a:lstStyle/>
          <a:p>
            <a:pPr lvl="0"/>
            <a:r>
              <a:rPr lang="zh-CN" sz="2700">
                <a:latin typeface="Arial" charset="1"/>
                <a:ea typeface="楷体_GB2312" charset="-122"/>
              </a:rPr>
              <a:t>端站终端保护是由电梯上、下端站的强迫减速、限位和极限保护这三部分组成。</a:t>
            </a:r>
            <a:endParaRPr/>
          </a:p>
        </p:txBody>
      </p:sp>
      <p:pic>
        <p:nvPicPr>
          <p:cNvPr id="496" name="Image 2498"/>
          <p:cNvPicPr>
            <a:picLocks noGrp="true" noChangeAspect="true"/>
          </p:cNvPicPr>
          <p:nvPr/>
        </p:nvPicPr>
        <p:blipFill>
          <a:blip r:embed="rId1"/>
          <a:srcRect/>
          <a:stretch>
            <a:fillRect/>
          </a:stretch>
        </p:blipFill>
        <p:spPr>
          <a:xfrm>
            <a:off x="2667000" y="2590800"/>
            <a:ext cx="3375025" cy="3810000"/>
          </a:xfrm>
          <a:prstGeom prst="rect">
            <a:avLst/>
          </a:prstGeom>
          <a:noFill/>
        </p:spPr>
      </p:pic>
      <p:sp>
        <p:nvSpPr>
          <p:cNvPr id="497"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498"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hildTnLst>
                              <p:par>
                                <p:cTn id="395" presetID="2" presetClass="entr" presetSubtype="8" fill="hold" grpId="0" nodeType="clickEffect">
                                  <p:childTnLst>
                                    <p:set>
                                      <p:cBhvr additive="base">
                                        <p:cTn id="396" dur="1" fill="hold">
                                          <p:stCondLst>
                                            <p:cond delay="0"/>
                                          </p:stCondLst>
                                        </p:cTn>
                                        <p:tgtEl>
                                          <p:spTgt spid="495">
                                            <p:txEl>
                                              <p:pRg st="0" end="36"/>
                                            </p:txEl>
                                          </p:spTgt>
                                        </p:tgtEl>
                                        <p:attrNameLst>
                                          <p:attrName>style.visibility</p:attrName>
                                        </p:attrNameLst>
                                      </p:cBhvr>
                                      <p:to>
                                        <p:strVal val="visible"/>
                                      </p:to>
                                    </p:set>
                                    <p:anim calcmode="lin" valueType="num">
                                      <p:cBhvr additive="base">
                                        <p:cTn id="397" dur="75" fill="hold"/>
                                        <p:tgtEl>
                                          <p:spTgt spid="495">
                                            <p:txEl>
                                              <p:pRg st="0" end="36"/>
                                            </p:txEl>
                                          </p:spTgt>
                                        </p:tgtEl>
                                        <p:attrNameLst>
                                          <p:attrName>ppt_x</p:attrName>
                                        </p:attrNameLst>
                                      </p:cBhvr>
                                      <p:tavLst>
                                        <p:tav tm="0">
                                          <p:val>
                                            <p:strVal val="0-#ppt_w/2"/>
                                          </p:val>
                                        </p:tav>
                                        <p:tav tm="100000">
                                          <p:val>
                                            <p:strVal val="#ppt_x"/>
                                          </p:val>
                                        </p:tav>
                                      </p:tavLst>
                                    </p:anim>
                                    <p:anim calcmode="lin" valueType="num">
                                      <p:cBhvr additive="base">
                                        <p:cTn id="398" dur="75" fill="hold"/>
                                        <p:tgtEl>
                                          <p:spTgt spid="495">
                                            <p:txEl>
                                              <p:pRg st="0" end="36"/>
                                            </p:txEl>
                                          </p:spTgt>
                                        </p:tgtEl>
                                        <p:attrNameLst>
                                          <p:attrName>ppt_y</p:attrName>
                                        </p:attrNameLst>
                                      </p:cBhvr>
                                      <p:tavLst>
                                        <p:tav tm="0">
                                          <p:val>
                                            <p:strVal val="#ppt_y"/>
                                          </p:val>
                                        </p:tav>
                                        <p:tav tm="100000">
                                          <p:val>
                                            <p:strVal val="#ppt_y"/>
                                          </p:val>
                                        </p:tav>
                                      </p:tavLst>
                                    </p:anim>
                                  </p:childTnLst>
                                </p:cTn>
                              </p:par>
                            </p:childTnLst>
                          </p:cTn>
                        </p:par>
                      </p:childTnLst>
                    </p:cTn>
                  </p:par>
                  <p:par>
                    <p:cTn fill="hold">
                      <p:stCondLst>
                        <p:cond delay="indefinite"/>
                      </p:stCondLst>
                      <p:childTnLst>
                        <p:par>
                          <p:cTn fill="hold">
                            <p:stCondLst>
                              <p:cond delay="0"/>
                            </p:stCondLst>
                            <p:childTnLst>
                              <p:par>
                                <p:cTn id="399" presetID="7" presetClass="entr" presetSubtype="4" fill="hold" nodeType="clickEffect">
                                  <p:childTnLst>
                                    <p:set>
                                      <p:cBhvr additive="base">
                                        <p:cTn id="400" dur="1" fill="hold">
                                          <p:stCondLst>
                                            <p:cond delay="0"/>
                                          </p:stCondLst>
                                        </p:cTn>
                                        <p:tgtEl>
                                          <p:spTgt spid="496"/>
                                        </p:tgtEl>
                                        <p:attrNameLst>
                                          <p:attrName>style.visibility</p:attrName>
                                        </p:attrNameLst>
                                      </p:cBhvr>
                                      <p:to>
                                        <p:strVal val="visible"/>
                                      </p:to>
                                    </p:set>
                                    <p:anim calcmode="lin" valueType="num">
                                      <p:cBhvr additive="base">
                                        <p:cTn id="401" dur="5000" fill="hold"/>
                                        <p:tgtEl>
                                          <p:spTgt spid="496"/>
                                        </p:tgtEl>
                                        <p:attrNameLst>
                                          <p:attrName>ppt_x</p:attrName>
                                        </p:attrNameLst>
                                      </p:cBhvr>
                                      <p:tavLst>
                                        <p:tav tm="0">
                                          <p:val>
                                            <p:strVal val="#ppt_x"/>
                                          </p:val>
                                        </p:tav>
                                        <p:tav tm="100000">
                                          <p:val>
                                            <p:strVal val="#ppt_x"/>
                                          </p:val>
                                        </p:tav>
                                      </p:tavLst>
                                    </p:anim>
                                    <p:anim calcmode="lin" valueType="num">
                                      <p:cBhvr additive="base">
                                        <p:cTn id="402" dur="5000" fill="hold"/>
                                        <p:tgtEl>
                                          <p:spTgt spid="4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63.xml><?xml version="1.0" encoding="utf-8"?>
<p:sld xmlns:a="http://schemas.openxmlformats.org/drawingml/2006/main" xmlns:p="http://schemas.openxmlformats.org/presentationml/2006/main">
  <p:cSld>
    <p:spTree>
      <p:nvGrpSpPr>
        <p:cNvPr id="499" name=""/>
        <p:cNvGrpSpPr/>
        <p:nvPr/>
      </p:nvGrpSpPr>
      <p:grpSpPr>
        <a:xfrm>
          <a:off x="0" y="0"/>
          <a:ext cx="0" cy="0"/>
          <a:chOff x="0" y="0"/>
          <a:chExt cx="0" cy="0"/>
        </a:xfrm>
      </p:grpSpPr>
      <p:sp>
        <p:nvSpPr>
          <p:cNvPr id="500" name="Shape 2501"/>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端站终端保护的要求</a:t>
            </a:r>
            <a:endParaRPr/>
          </a:p>
        </p:txBody>
      </p:sp>
      <p:sp>
        <p:nvSpPr>
          <p:cNvPr id="501" name="Shape 2502"/>
          <p:cNvSpPr>
            <a:spLocks noGrp="true" noChangeShapeType="true"/>
          </p:cNvSpPr>
          <p:nvPr/>
        </p:nvSpPr>
        <p:spPr>
          <a:xfrm>
            <a:off x="609600" y="1524000"/>
            <a:ext cx="8077200" cy="5026025"/>
          </a:xfrm>
          <a:prstGeom prst="rect">
            <a:avLst/>
          </a:prstGeom>
          <a:noFill/>
        </p:spPr>
        <p:txBody>
          <a:bodyPr lIns="91440" tIns="45720" rIns="91440" bIns="45720">
            <a:spAutoFit/>
          </a:bodyPr>
          <a:lstStyle/>
          <a:p>
            <a:pPr lvl="0" indent="0">
              <a:buFont typeface="Wingdings" charset="2"/>
              <a:buChar char="Ø"/>
            </a:pPr>
            <a:r>
              <a:rPr lang="zh-CN" sz="2700" b="true" i="false" u="none">
                <a:latin typeface="Arial" charset="1"/>
                <a:ea typeface="楷体_GB2312" charset="-122"/>
              </a:rPr>
              <a:t>端站减速、限位开关</a:t>
            </a:r>
            <a:r>
              <a:rPr lang="zh-CN" sz="2700" b="false" i="false" u="none">
                <a:latin typeface="Arial" charset="1"/>
                <a:ea typeface="楷体_GB2312" charset="-122"/>
              </a:rPr>
              <a:t>——均作为电梯上、下端站的强迫减速和限位之用，选用开关均为</a:t>
            </a:r>
            <a:r>
              <a:rPr lang="zh-CN" sz="2700" b="true" i="false" u="none">
                <a:solidFill>
                  <a:srgbClr val="00CC00"/>
                </a:solidFill>
                <a:latin typeface="Arial" charset="1"/>
                <a:ea typeface="楷体_GB2312" charset="-122"/>
              </a:rPr>
              <a:t>自复位开关</a:t>
            </a:r>
            <a:r>
              <a:rPr lang="zh-CN" sz="2700" b="false" i="false" u="none">
                <a:latin typeface="Arial" charset="1"/>
                <a:ea typeface="楷体_GB2312" charset="-122"/>
              </a:rPr>
              <a:t>。</a:t>
            </a:r>
            <a:endParaRPr lang="en-US" sz="2700"/>
          </a:p>
          <a:p>
            <a:pPr lvl="0"/>
            <a:r>
              <a:rPr lang="zh-CN" sz="2700" b="true" i="false" u="none">
                <a:latin typeface="Arial" charset="1"/>
                <a:ea typeface="楷体_GB2312" charset="-122"/>
              </a:rPr>
              <a:t>减速开关的安装位置</a:t>
            </a:r>
            <a:r>
              <a:rPr lang="zh-CN" sz="2700" b="false" i="false" u="none">
                <a:latin typeface="Arial" charset="1"/>
                <a:ea typeface="楷体_GB2312" charset="-122"/>
              </a:rPr>
              <a:t>为电梯刚进入上、下端站门区位置为宜。</a:t>
            </a:r>
            <a:endParaRPr lang="en-US" sz="2700"/>
          </a:p>
          <a:p>
            <a:pPr lvl="0"/>
            <a:r>
              <a:rPr lang="zh-CN" sz="2700" b="true" i="false" u="none">
                <a:latin typeface="Arial" charset="1"/>
                <a:ea typeface="楷体_GB2312" charset="-122"/>
              </a:rPr>
              <a:t>限位开关的安装位置</a:t>
            </a:r>
            <a:r>
              <a:rPr lang="zh-CN" sz="2700" b="false" i="false" u="none">
                <a:latin typeface="Arial" charset="1"/>
                <a:ea typeface="楷体_GB2312" charset="-122"/>
              </a:rPr>
              <a:t>为电梯在上、下端站停平位置时为宜。</a:t>
            </a:r>
            <a:endParaRPr lang="en-US" sz="2700"/>
          </a:p>
          <a:p>
            <a:pPr lvl="0" indent="0">
              <a:buFont typeface="Wingdings" charset="2"/>
              <a:buChar char="Ø"/>
            </a:pPr>
            <a:r>
              <a:rPr lang="zh-CN" sz="2700" b="true" i="false" u="none">
                <a:latin typeface="Arial" charset="1"/>
                <a:ea typeface="楷体_GB2312" charset="-122"/>
              </a:rPr>
              <a:t>终端极限开关——</a:t>
            </a:r>
            <a:r>
              <a:rPr lang="zh-CN" sz="2700" b="false" i="false" u="none">
                <a:latin typeface="Arial" charset="1"/>
                <a:ea typeface="楷体_GB2312" charset="-122"/>
              </a:rPr>
              <a:t>用作当电梯超越上、下端站停层位置</a:t>
            </a:r>
            <a:r>
              <a:rPr lang="zh-CN" sz="2700" b="false" i="false" u="none">
                <a:latin typeface="楷体_GB2312" charset="-122"/>
                <a:ea typeface="楷体_GB2312" charset="-122"/>
              </a:rPr>
              <a:t>≥</a:t>
            </a:r>
            <a:r>
              <a:rPr lang="zh-CN" sz="2700" b="false" i="false" u="none">
                <a:latin typeface="Arial" charset="1"/>
                <a:ea typeface="楷体_GB2312" charset="-122"/>
              </a:rPr>
              <a:t>150</a:t>
            </a:r>
            <a:r>
              <a:rPr lang="en-US" sz="2700" b="false" i="false" u="none">
                <a:latin typeface="Arial" charset="1"/>
                <a:ea typeface="楷体_GB2312" charset="-122"/>
              </a:rPr>
              <a:t>mm</a:t>
            </a:r>
            <a:r>
              <a:rPr lang="zh-CN" sz="2700" b="false" i="false" u="none">
                <a:latin typeface="Arial" charset="1"/>
                <a:ea typeface="楷体_GB2312" charset="-122"/>
              </a:rPr>
              <a:t>时，紧急停车制动之用。而且应在轿厢和缓冲器之前作用，并在缓冲器被压缩期间保持其动作状态。</a:t>
            </a:r>
            <a:endParaRPr lang="en-US" sz="2700"/>
          </a:p>
          <a:p>
            <a:pPr lvl="0"/>
            <a:r>
              <a:rPr lang="zh-CN" sz="2700" b="false" i="false" u="none">
                <a:latin typeface="Arial" charset="1"/>
                <a:ea typeface="楷体_GB2312" charset="-122"/>
              </a:rPr>
              <a:t>终端</a:t>
            </a:r>
            <a:r>
              <a:rPr lang="zh-CN" sz="2700" b="true" i="false" u="none">
                <a:latin typeface="Arial" charset="1"/>
                <a:ea typeface="楷体_GB2312" charset="-122"/>
              </a:rPr>
              <a:t>极限开关</a:t>
            </a:r>
            <a:r>
              <a:rPr lang="zh-CN" sz="2700" b="false" i="false" u="none">
                <a:latin typeface="Arial" charset="1"/>
                <a:ea typeface="楷体_GB2312" charset="-122"/>
              </a:rPr>
              <a:t>通常有机械碰撞式和电离空气开关式两种形式，均采用</a:t>
            </a:r>
            <a:r>
              <a:rPr lang="zh-CN" sz="2700" b="true" i="false" u="none">
                <a:solidFill>
                  <a:srgbClr val="FF0000"/>
                </a:solidFill>
                <a:latin typeface="Arial" charset="1"/>
                <a:ea typeface="楷体_GB2312" charset="-122"/>
              </a:rPr>
              <a:t>非自动复位开关</a:t>
            </a:r>
            <a:r>
              <a:rPr lang="zh-CN" sz="2700" b="false" i="false" u="none">
                <a:latin typeface="Arial" charset="1"/>
                <a:ea typeface="楷体_GB2312" charset="-122"/>
              </a:rPr>
              <a:t>。</a:t>
            </a:r>
            <a:endParaRPr/>
          </a:p>
        </p:txBody>
      </p:sp>
      <p:sp>
        <p:nvSpPr>
          <p:cNvPr id="502"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503"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hildTnLst>
                              <p:par>
                                <p:cTn id="403" presetID="17" presetClass="entr" presetSubtype="8" fill="hold" grpId="0" nodeType="clickEffect">
                                  <p:childTnLst>
                                    <p:set>
                                      <p:cBhvr additive="base">
                                        <p:cTn id="404" dur="1" fill="hold">
                                          <p:stCondLst>
                                            <p:cond delay="0"/>
                                          </p:stCondLst>
                                        </p:cTn>
                                        <p:tgtEl>
                                          <p:spTgt spid="501">
                                            <p:txEl>
                                              <p:pRg st="0" end="45"/>
                                            </p:txEl>
                                          </p:spTgt>
                                        </p:tgtEl>
                                        <p:attrNameLst>
                                          <p:attrName>style.visibility</p:attrName>
                                        </p:attrNameLst>
                                      </p:cBhvr>
                                      <p:to>
                                        <p:strVal val="visible"/>
                                      </p:to>
                                    </p:set>
                                    <p:anim calcmode="lin" valueType="num">
                                      <p:cBhvr additive="base">
                                        <p:cTn id="405" dur="75" fill="hold"/>
                                        <p:tgtEl>
                                          <p:spTgt spid="501">
                                            <p:txEl>
                                              <p:pRg st="0" end="45"/>
                                            </p:txEl>
                                          </p:spTgt>
                                        </p:tgtEl>
                                        <p:attrNameLst>
                                          <p:attrName>ppt_x</p:attrName>
                                        </p:attrNameLst>
                                      </p:cBhvr>
                                      <p:tavLst>
                                        <p:tav tm="0">
                                          <p:val>
                                            <p:strVal val="#ppt_x-#ppt_w/2"/>
                                          </p:val>
                                        </p:tav>
                                        <p:tav tm="100000">
                                          <p:val>
                                            <p:strVal val="#ppt_x"/>
                                          </p:val>
                                        </p:tav>
                                      </p:tavLst>
                                    </p:anim>
                                    <p:anim calcmode="lin" valueType="num">
                                      <p:cBhvr additive="base">
                                        <p:cTn id="406" dur="75" fill="hold"/>
                                        <p:tgtEl>
                                          <p:spTgt spid="501">
                                            <p:txEl>
                                              <p:pRg st="0" end="45"/>
                                            </p:txEl>
                                          </p:spTgt>
                                        </p:tgtEl>
                                        <p:attrNameLst>
                                          <p:attrName>ppt_y</p:attrName>
                                        </p:attrNameLst>
                                      </p:cBhvr>
                                      <p:tavLst>
                                        <p:tav tm="0">
                                          <p:val>
                                            <p:strVal val="#ppt_y"/>
                                          </p:val>
                                        </p:tav>
                                        <p:tav tm="100000">
                                          <p:val>
                                            <p:strVal val="#ppt_y"/>
                                          </p:val>
                                        </p:tav>
                                      </p:tavLst>
                                    </p:anim>
                                    <p:anim calcmode="lin" valueType="num">
                                      <p:cBhvr additive="base">
                                        <p:cTn id="407" dur="75" fill="hold"/>
                                        <p:tgtEl>
                                          <p:spTgt spid="501">
                                            <p:txEl>
                                              <p:pRg st="0" end="45"/>
                                            </p:txEl>
                                          </p:spTgt>
                                        </p:tgtEl>
                                        <p:attrNameLst>
                                          <p:attrName>ppt_w</p:attrName>
                                        </p:attrNameLst>
                                      </p:cBhvr>
                                      <p:tavLst>
                                        <p:tav tm="0">
                                          <p:val>
                                            <p:fltVal val="0"/>
                                          </p:val>
                                        </p:tav>
                                        <p:tav tm="100000">
                                          <p:val>
                                            <p:strVal val="#ppt_w"/>
                                          </p:val>
                                        </p:tav>
                                      </p:tavLst>
                                    </p:anim>
                                    <p:anim calcmode="lin" valueType="num">
                                      <p:cBhvr additive="base">
                                        <p:cTn id="408" dur="75" fill="hold"/>
                                        <p:tgtEl>
                                          <p:spTgt spid="501">
                                            <p:txEl>
                                              <p:pRg st="0" end="45"/>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409" presetID="17" presetClass="entr" presetSubtype="8" fill="hold" grpId="0" nodeType="clickEffect">
                                  <p:childTnLst>
                                    <p:set>
                                      <p:cBhvr additive="base">
                                        <p:cTn id="410" dur="1" fill="hold">
                                          <p:stCondLst>
                                            <p:cond delay="0"/>
                                          </p:stCondLst>
                                        </p:cTn>
                                        <p:tgtEl>
                                          <p:spTgt spid="501">
                                            <p:txEl>
                                              <p:pRg st="45" end="73"/>
                                            </p:txEl>
                                          </p:spTgt>
                                        </p:tgtEl>
                                        <p:attrNameLst>
                                          <p:attrName>style.visibility</p:attrName>
                                        </p:attrNameLst>
                                      </p:cBhvr>
                                      <p:to>
                                        <p:strVal val="visible"/>
                                      </p:to>
                                    </p:set>
                                    <p:anim calcmode="lin" valueType="num">
                                      <p:cBhvr additive="base">
                                        <p:cTn id="411" dur="75" fill="hold"/>
                                        <p:tgtEl>
                                          <p:spTgt spid="501">
                                            <p:txEl>
                                              <p:pRg st="45" end="73"/>
                                            </p:txEl>
                                          </p:spTgt>
                                        </p:tgtEl>
                                        <p:attrNameLst>
                                          <p:attrName>ppt_x</p:attrName>
                                        </p:attrNameLst>
                                      </p:cBhvr>
                                      <p:tavLst>
                                        <p:tav tm="0">
                                          <p:val>
                                            <p:strVal val="#ppt_x-#ppt_w/2"/>
                                          </p:val>
                                        </p:tav>
                                        <p:tav tm="100000">
                                          <p:val>
                                            <p:strVal val="#ppt_x"/>
                                          </p:val>
                                        </p:tav>
                                      </p:tavLst>
                                    </p:anim>
                                    <p:anim calcmode="lin" valueType="num">
                                      <p:cBhvr additive="base">
                                        <p:cTn id="412" dur="75" fill="hold"/>
                                        <p:tgtEl>
                                          <p:spTgt spid="501">
                                            <p:txEl>
                                              <p:pRg st="45" end="73"/>
                                            </p:txEl>
                                          </p:spTgt>
                                        </p:tgtEl>
                                        <p:attrNameLst>
                                          <p:attrName>ppt_y</p:attrName>
                                        </p:attrNameLst>
                                      </p:cBhvr>
                                      <p:tavLst>
                                        <p:tav tm="0">
                                          <p:val>
                                            <p:strVal val="#ppt_y"/>
                                          </p:val>
                                        </p:tav>
                                        <p:tav tm="100000">
                                          <p:val>
                                            <p:strVal val="#ppt_y"/>
                                          </p:val>
                                        </p:tav>
                                      </p:tavLst>
                                    </p:anim>
                                    <p:anim calcmode="lin" valueType="num">
                                      <p:cBhvr additive="base">
                                        <p:cTn id="413" dur="75" fill="hold"/>
                                        <p:tgtEl>
                                          <p:spTgt spid="501">
                                            <p:txEl>
                                              <p:pRg st="45" end="73"/>
                                            </p:txEl>
                                          </p:spTgt>
                                        </p:tgtEl>
                                        <p:attrNameLst>
                                          <p:attrName>ppt_w</p:attrName>
                                        </p:attrNameLst>
                                      </p:cBhvr>
                                      <p:tavLst>
                                        <p:tav tm="0">
                                          <p:val>
                                            <p:fltVal val="0"/>
                                          </p:val>
                                        </p:tav>
                                        <p:tav tm="100000">
                                          <p:val>
                                            <p:strVal val="#ppt_w"/>
                                          </p:val>
                                        </p:tav>
                                      </p:tavLst>
                                    </p:anim>
                                    <p:anim calcmode="lin" valueType="num">
                                      <p:cBhvr additive="base">
                                        <p:cTn id="414" dur="75" fill="hold"/>
                                        <p:tgtEl>
                                          <p:spTgt spid="501">
                                            <p:txEl>
                                              <p:pRg st="45" end="73"/>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415" presetID="17" presetClass="entr" presetSubtype="8" fill="hold" grpId="0" nodeType="clickEffect">
                                  <p:childTnLst>
                                    <p:set>
                                      <p:cBhvr additive="base">
                                        <p:cTn id="416" dur="1" fill="hold">
                                          <p:stCondLst>
                                            <p:cond delay="0"/>
                                          </p:stCondLst>
                                        </p:cTn>
                                        <p:tgtEl>
                                          <p:spTgt spid="501">
                                            <p:txEl>
                                              <p:pRg st="73" end="100"/>
                                            </p:txEl>
                                          </p:spTgt>
                                        </p:tgtEl>
                                        <p:attrNameLst>
                                          <p:attrName>style.visibility</p:attrName>
                                        </p:attrNameLst>
                                      </p:cBhvr>
                                      <p:to>
                                        <p:strVal val="visible"/>
                                      </p:to>
                                    </p:set>
                                    <p:anim calcmode="lin" valueType="num">
                                      <p:cBhvr additive="base">
                                        <p:cTn id="417" dur="75" fill="hold"/>
                                        <p:tgtEl>
                                          <p:spTgt spid="501">
                                            <p:txEl>
                                              <p:pRg st="73" end="100"/>
                                            </p:txEl>
                                          </p:spTgt>
                                        </p:tgtEl>
                                        <p:attrNameLst>
                                          <p:attrName>ppt_x</p:attrName>
                                        </p:attrNameLst>
                                      </p:cBhvr>
                                      <p:tavLst>
                                        <p:tav tm="0">
                                          <p:val>
                                            <p:strVal val="#ppt_x-#ppt_w/2"/>
                                          </p:val>
                                        </p:tav>
                                        <p:tav tm="100000">
                                          <p:val>
                                            <p:strVal val="#ppt_x"/>
                                          </p:val>
                                        </p:tav>
                                      </p:tavLst>
                                    </p:anim>
                                    <p:anim calcmode="lin" valueType="num">
                                      <p:cBhvr additive="base">
                                        <p:cTn id="418" dur="75" fill="hold"/>
                                        <p:tgtEl>
                                          <p:spTgt spid="501">
                                            <p:txEl>
                                              <p:pRg st="73" end="100"/>
                                            </p:txEl>
                                          </p:spTgt>
                                        </p:tgtEl>
                                        <p:attrNameLst>
                                          <p:attrName>ppt_y</p:attrName>
                                        </p:attrNameLst>
                                      </p:cBhvr>
                                      <p:tavLst>
                                        <p:tav tm="0">
                                          <p:val>
                                            <p:strVal val="#ppt_y"/>
                                          </p:val>
                                        </p:tav>
                                        <p:tav tm="100000">
                                          <p:val>
                                            <p:strVal val="#ppt_y"/>
                                          </p:val>
                                        </p:tav>
                                      </p:tavLst>
                                    </p:anim>
                                    <p:anim calcmode="lin" valueType="num">
                                      <p:cBhvr additive="base">
                                        <p:cTn id="419" dur="75" fill="hold"/>
                                        <p:tgtEl>
                                          <p:spTgt spid="501">
                                            <p:txEl>
                                              <p:pRg st="73" end="100"/>
                                            </p:txEl>
                                          </p:spTgt>
                                        </p:tgtEl>
                                        <p:attrNameLst>
                                          <p:attrName>ppt_w</p:attrName>
                                        </p:attrNameLst>
                                      </p:cBhvr>
                                      <p:tavLst>
                                        <p:tav tm="0">
                                          <p:val>
                                            <p:fltVal val="0"/>
                                          </p:val>
                                        </p:tav>
                                        <p:tav tm="100000">
                                          <p:val>
                                            <p:strVal val="#ppt_w"/>
                                          </p:val>
                                        </p:tav>
                                      </p:tavLst>
                                    </p:anim>
                                    <p:anim calcmode="lin" valueType="num">
                                      <p:cBhvr additive="base">
                                        <p:cTn id="420" dur="75" fill="hold"/>
                                        <p:tgtEl>
                                          <p:spTgt spid="501">
                                            <p:txEl>
                                              <p:pRg st="73" end="100"/>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421" presetID="17" presetClass="entr" presetSubtype="8" fill="hold" grpId="0" nodeType="clickEffect">
                                  <p:childTnLst>
                                    <p:set>
                                      <p:cBhvr additive="base">
                                        <p:cTn id="422" dur="1" fill="hold">
                                          <p:stCondLst>
                                            <p:cond delay="0"/>
                                          </p:stCondLst>
                                        </p:cTn>
                                        <p:tgtEl>
                                          <p:spTgt spid="501">
                                            <p:txEl>
                                              <p:pRg st="100" end="175"/>
                                            </p:txEl>
                                          </p:spTgt>
                                        </p:tgtEl>
                                        <p:attrNameLst>
                                          <p:attrName>style.visibility</p:attrName>
                                        </p:attrNameLst>
                                      </p:cBhvr>
                                      <p:to>
                                        <p:strVal val="visible"/>
                                      </p:to>
                                    </p:set>
                                    <p:anim calcmode="lin" valueType="num">
                                      <p:cBhvr additive="base">
                                        <p:cTn id="423" dur="75" fill="hold"/>
                                        <p:tgtEl>
                                          <p:spTgt spid="501">
                                            <p:txEl>
                                              <p:pRg st="100" end="175"/>
                                            </p:txEl>
                                          </p:spTgt>
                                        </p:tgtEl>
                                        <p:attrNameLst>
                                          <p:attrName>ppt_x</p:attrName>
                                        </p:attrNameLst>
                                      </p:cBhvr>
                                      <p:tavLst>
                                        <p:tav tm="0">
                                          <p:val>
                                            <p:strVal val="#ppt_x-#ppt_w/2"/>
                                          </p:val>
                                        </p:tav>
                                        <p:tav tm="100000">
                                          <p:val>
                                            <p:strVal val="#ppt_x"/>
                                          </p:val>
                                        </p:tav>
                                      </p:tavLst>
                                    </p:anim>
                                    <p:anim calcmode="lin" valueType="num">
                                      <p:cBhvr additive="base">
                                        <p:cTn id="424" dur="75" fill="hold"/>
                                        <p:tgtEl>
                                          <p:spTgt spid="501">
                                            <p:txEl>
                                              <p:pRg st="100" end="175"/>
                                            </p:txEl>
                                          </p:spTgt>
                                        </p:tgtEl>
                                        <p:attrNameLst>
                                          <p:attrName>ppt_y</p:attrName>
                                        </p:attrNameLst>
                                      </p:cBhvr>
                                      <p:tavLst>
                                        <p:tav tm="0">
                                          <p:val>
                                            <p:strVal val="#ppt_y"/>
                                          </p:val>
                                        </p:tav>
                                        <p:tav tm="100000">
                                          <p:val>
                                            <p:strVal val="#ppt_y"/>
                                          </p:val>
                                        </p:tav>
                                      </p:tavLst>
                                    </p:anim>
                                    <p:anim calcmode="lin" valueType="num">
                                      <p:cBhvr additive="base">
                                        <p:cTn id="425" dur="75" fill="hold"/>
                                        <p:tgtEl>
                                          <p:spTgt spid="501">
                                            <p:txEl>
                                              <p:pRg st="100" end="175"/>
                                            </p:txEl>
                                          </p:spTgt>
                                        </p:tgtEl>
                                        <p:attrNameLst>
                                          <p:attrName>ppt_w</p:attrName>
                                        </p:attrNameLst>
                                      </p:cBhvr>
                                      <p:tavLst>
                                        <p:tav tm="0">
                                          <p:val>
                                            <p:fltVal val="0"/>
                                          </p:val>
                                        </p:tav>
                                        <p:tav tm="100000">
                                          <p:val>
                                            <p:strVal val="#ppt_w"/>
                                          </p:val>
                                        </p:tav>
                                      </p:tavLst>
                                    </p:anim>
                                    <p:anim calcmode="lin" valueType="num">
                                      <p:cBhvr additive="base">
                                        <p:cTn id="426" dur="75" fill="hold"/>
                                        <p:tgtEl>
                                          <p:spTgt spid="501">
                                            <p:txEl>
                                              <p:pRg st="100" end="175"/>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427" presetID="17" presetClass="entr" presetSubtype="8" fill="hold" grpId="0" nodeType="clickEffect">
                                  <p:childTnLst>
                                    <p:set>
                                      <p:cBhvr additive="base">
                                        <p:cTn id="428" dur="1" fill="hold">
                                          <p:stCondLst>
                                            <p:cond delay="0"/>
                                          </p:stCondLst>
                                        </p:cTn>
                                        <p:tgtEl>
                                          <p:spTgt spid="501">
                                            <p:txEl>
                                              <p:pRg st="175" end="214"/>
                                            </p:txEl>
                                          </p:spTgt>
                                        </p:tgtEl>
                                        <p:attrNameLst>
                                          <p:attrName>style.visibility</p:attrName>
                                        </p:attrNameLst>
                                      </p:cBhvr>
                                      <p:to>
                                        <p:strVal val="visible"/>
                                      </p:to>
                                    </p:set>
                                    <p:anim calcmode="lin" valueType="num">
                                      <p:cBhvr additive="base">
                                        <p:cTn id="429" dur="75" fill="hold"/>
                                        <p:tgtEl>
                                          <p:spTgt spid="501">
                                            <p:txEl>
                                              <p:pRg st="175" end="214"/>
                                            </p:txEl>
                                          </p:spTgt>
                                        </p:tgtEl>
                                        <p:attrNameLst>
                                          <p:attrName>ppt_x</p:attrName>
                                        </p:attrNameLst>
                                      </p:cBhvr>
                                      <p:tavLst>
                                        <p:tav tm="0">
                                          <p:val>
                                            <p:strVal val="#ppt_x-#ppt_w/2"/>
                                          </p:val>
                                        </p:tav>
                                        <p:tav tm="100000">
                                          <p:val>
                                            <p:strVal val="#ppt_x"/>
                                          </p:val>
                                        </p:tav>
                                      </p:tavLst>
                                    </p:anim>
                                    <p:anim calcmode="lin" valueType="num">
                                      <p:cBhvr additive="base">
                                        <p:cTn id="430" dur="75" fill="hold"/>
                                        <p:tgtEl>
                                          <p:spTgt spid="501">
                                            <p:txEl>
                                              <p:pRg st="175" end="214"/>
                                            </p:txEl>
                                          </p:spTgt>
                                        </p:tgtEl>
                                        <p:attrNameLst>
                                          <p:attrName>ppt_y</p:attrName>
                                        </p:attrNameLst>
                                      </p:cBhvr>
                                      <p:tavLst>
                                        <p:tav tm="0">
                                          <p:val>
                                            <p:strVal val="#ppt_y"/>
                                          </p:val>
                                        </p:tav>
                                        <p:tav tm="100000">
                                          <p:val>
                                            <p:strVal val="#ppt_y"/>
                                          </p:val>
                                        </p:tav>
                                      </p:tavLst>
                                    </p:anim>
                                    <p:anim calcmode="lin" valueType="num">
                                      <p:cBhvr additive="base">
                                        <p:cTn id="431" dur="75" fill="hold"/>
                                        <p:tgtEl>
                                          <p:spTgt spid="501">
                                            <p:txEl>
                                              <p:pRg st="175" end="214"/>
                                            </p:txEl>
                                          </p:spTgt>
                                        </p:tgtEl>
                                        <p:attrNameLst>
                                          <p:attrName>ppt_w</p:attrName>
                                        </p:attrNameLst>
                                      </p:cBhvr>
                                      <p:tavLst>
                                        <p:tav tm="0">
                                          <p:val>
                                            <p:fltVal val="0"/>
                                          </p:val>
                                        </p:tav>
                                        <p:tav tm="100000">
                                          <p:val>
                                            <p:strVal val="#ppt_w"/>
                                          </p:val>
                                        </p:tav>
                                      </p:tavLst>
                                    </p:anim>
                                    <p:anim calcmode="lin" valueType="num">
                                      <p:cBhvr additive="base">
                                        <p:cTn id="432" dur="75" fill="hold"/>
                                        <p:tgtEl>
                                          <p:spTgt spid="501">
                                            <p:txEl>
                                              <p:pRg st="175" end="21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64.xml><?xml version="1.0" encoding="utf-8"?>
<p:sld xmlns:a="http://schemas.openxmlformats.org/drawingml/2006/main" xmlns:p="http://schemas.openxmlformats.org/presentationml/2006/main" xmlns:r="http://schemas.openxmlformats.org/officeDocument/2006/relationships">
  <p:cSld>
    <p:spTree>
      <p:nvGrpSpPr>
        <p:cNvPr id="504" name=""/>
        <p:cNvGrpSpPr/>
        <p:nvPr/>
      </p:nvGrpSpPr>
      <p:grpSpPr>
        <a:xfrm>
          <a:off x="0" y="0"/>
          <a:ext cx="0" cy="0"/>
          <a:chOff x="0" y="0"/>
          <a:chExt cx="0" cy="0"/>
        </a:xfrm>
      </p:grpSpPr>
      <p:sp>
        <p:nvSpPr>
          <p:cNvPr id="505" name="Shape 2505"/>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三、厅外电器部件</a:t>
            </a:r>
            <a:endParaRPr/>
          </a:p>
        </p:txBody>
      </p:sp>
      <p:sp>
        <p:nvSpPr>
          <p:cNvPr id="506" name="Shape 2506"/>
          <p:cNvSpPr>
            <a:spLocks noGrp="true" noChangeShapeType="true"/>
          </p:cNvSpPr>
          <p:nvPr/>
        </p:nvSpPr>
        <p:spPr>
          <a:xfrm>
            <a:off x="609600" y="2057400"/>
            <a:ext cx="3505200" cy="3509962"/>
          </a:xfrm>
          <a:prstGeom prst="rect">
            <a:avLst/>
          </a:prstGeom>
          <a:noFill/>
        </p:spPr>
        <p:txBody>
          <a:bodyPr lIns="91440" tIns="45720" rIns="91440" bIns="45720">
            <a:spAutoFit/>
          </a:bodyPr>
          <a:lstStyle/>
          <a:p>
            <a:pPr lvl="0">
              <a:spcBef>
                <a:spcPct val="50000"/>
              </a:spcBef>
            </a:pPr>
            <a:r>
              <a:rPr lang="en-US" sz="2800">
                <a:latin typeface="Arial" charset="1"/>
                <a:ea typeface="楷体_GB2312" charset="-122"/>
              </a:rPr>
              <a:t>电梯厅外电气部件通常包括厅门组件、厅外召唤盒和厅外楼层显示盒等组成。</a:t>
            </a:r>
            <a:endParaRPr/>
          </a:p>
          <a:p>
            <a:pPr lvl="0">
              <a:spcBef>
                <a:spcPct val="50000"/>
              </a:spcBef>
            </a:pPr>
            <a:r>
              <a:rPr lang="en-US" sz="2800">
                <a:latin typeface="Arial" charset="1"/>
                <a:ea typeface="楷体_GB2312" charset="-122"/>
              </a:rPr>
              <a:t>门电气安全电路的导线，其截面积</a:t>
            </a:r>
            <a:endParaRPr/>
          </a:p>
          <a:p>
            <a:pPr lvl="0">
              <a:spcBef>
                <a:spcPct val="50000"/>
              </a:spcBef>
            </a:pPr>
            <a:r>
              <a:rPr lang="en-US" sz="2800">
                <a:latin typeface="Arial" charset="1"/>
                <a:ea typeface="楷体_GB2312" charset="-122"/>
              </a:rPr>
              <a:t>              ≥0.75mm</a:t>
            </a:r>
            <a:r>
              <a:rPr lang="en-US" sz="2800" baseline="30000">
                <a:latin typeface="Arial" charset="1"/>
                <a:ea typeface="楷体_GB2312" charset="-122"/>
              </a:rPr>
              <a:t>2</a:t>
            </a:r>
            <a:endParaRPr/>
          </a:p>
        </p:txBody>
      </p:sp>
      <p:pic>
        <p:nvPicPr>
          <p:cNvPr id="507" name="Image 2507"/>
          <p:cNvPicPr>
            <a:picLocks noGrp="true" noChangeAspect="true"/>
          </p:cNvPicPr>
          <p:nvPr/>
        </p:nvPicPr>
        <p:blipFill>
          <a:blip r:embed="rId1"/>
          <a:srcRect/>
          <a:stretch>
            <a:fillRect/>
          </a:stretch>
        </p:blipFill>
        <p:spPr>
          <a:xfrm>
            <a:off x="4343400" y="1600200"/>
            <a:ext cx="3443287" cy="4876800"/>
          </a:xfrm>
          <a:prstGeom prst="rect">
            <a:avLst/>
          </a:prstGeom>
          <a:noFill/>
        </p:spPr>
      </p:pic>
      <p:sp>
        <p:nvSpPr>
          <p:cNvPr id="508"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509"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hildTnLst>
                              <p:par>
                                <p:cTn id="433" presetID="17" presetClass="entr" presetSubtype="8" fill="hold" grpId="0" nodeType="clickEffect">
                                  <p:childTnLst>
                                    <p:set>
                                      <p:cBhvr additive="base">
                                        <p:cTn id="434" dur="1" fill="hold">
                                          <p:stCondLst>
                                            <p:cond delay="0"/>
                                          </p:stCondLst>
                                        </p:cTn>
                                        <p:tgtEl>
                                          <p:spTgt spid="506">
                                            <p:txEl>
                                              <p:pRg st="0" end="35"/>
                                            </p:txEl>
                                          </p:spTgt>
                                        </p:tgtEl>
                                        <p:attrNameLst>
                                          <p:attrName>style.visibility</p:attrName>
                                        </p:attrNameLst>
                                      </p:cBhvr>
                                      <p:to>
                                        <p:strVal val="visible"/>
                                      </p:to>
                                    </p:set>
                                    <p:anim calcmode="lin" valueType="num">
                                      <p:cBhvr additive="base">
                                        <p:cTn id="435" dur="75" fill="hold"/>
                                        <p:tgtEl>
                                          <p:spTgt spid="506">
                                            <p:txEl>
                                              <p:pRg st="0" end="35"/>
                                            </p:txEl>
                                          </p:spTgt>
                                        </p:tgtEl>
                                        <p:attrNameLst>
                                          <p:attrName>ppt_x</p:attrName>
                                        </p:attrNameLst>
                                      </p:cBhvr>
                                      <p:tavLst>
                                        <p:tav tm="0">
                                          <p:val>
                                            <p:strVal val="#ppt_x-#ppt_w/2"/>
                                          </p:val>
                                        </p:tav>
                                        <p:tav tm="100000">
                                          <p:val>
                                            <p:strVal val="#ppt_x"/>
                                          </p:val>
                                        </p:tav>
                                      </p:tavLst>
                                    </p:anim>
                                    <p:anim calcmode="lin" valueType="num">
                                      <p:cBhvr additive="base">
                                        <p:cTn id="436" dur="75" fill="hold"/>
                                        <p:tgtEl>
                                          <p:spTgt spid="506">
                                            <p:txEl>
                                              <p:pRg st="0" end="35"/>
                                            </p:txEl>
                                          </p:spTgt>
                                        </p:tgtEl>
                                        <p:attrNameLst>
                                          <p:attrName>ppt_y</p:attrName>
                                        </p:attrNameLst>
                                      </p:cBhvr>
                                      <p:tavLst>
                                        <p:tav tm="0">
                                          <p:val>
                                            <p:strVal val="#ppt_y"/>
                                          </p:val>
                                        </p:tav>
                                        <p:tav tm="100000">
                                          <p:val>
                                            <p:strVal val="#ppt_y"/>
                                          </p:val>
                                        </p:tav>
                                      </p:tavLst>
                                    </p:anim>
                                    <p:anim calcmode="lin" valueType="num">
                                      <p:cBhvr additive="base">
                                        <p:cTn id="437" dur="75" fill="hold"/>
                                        <p:tgtEl>
                                          <p:spTgt spid="506">
                                            <p:txEl>
                                              <p:pRg st="0" end="35"/>
                                            </p:txEl>
                                          </p:spTgt>
                                        </p:tgtEl>
                                        <p:attrNameLst>
                                          <p:attrName>ppt_w</p:attrName>
                                        </p:attrNameLst>
                                      </p:cBhvr>
                                      <p:tavLst>
                                        <p:tav tm="0">
                                          <p:val>
                                            <p:fltVal val="0"/>
                                          </p:val>
                                        </p:tav>
                                        <p:tav tm="100000">
                                          <p:val>
                                            <p:strVal val="#ppt_w"/>
                                          </p:val>
                                        </p:tav>
                                      </p:tavLst>
                                    </p:anim>
                                    <p:anim calcmode="lin" valueType="num">
                                      <p:cBhvr additive="base">
                                        <p:cTn id="438" dur="75" fill="hold"/>
                                        <p:tgtEl>
                                          <p:spTgt spid="506">
                                            <p:txEl>
                                              <p:pRg st="0" end="35"/>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439" presetID="17" presetClass="entr" presetSubtype="8" fill="hold" grpId="0" nodeType="clickEffect">
                                  <p:childTnLst>
                                    <p:set>
                                      <p:cBhvr additive="base">
                                        <p:cTn id="440" dur="1" fill="hold">
                                          <p:stCondLst>
                                            <p:cond delay="0"/>
                                          </p:stCondLst>
                                        </p:cTn>
                                        <p:tgtEl>
                                          <p:spTgt spid="506">
                                            <p:txEl>
                                              <p:pRg st="35" end="51"/>
                                            </p:txEl>
                                          </p:spTgt>
                                        </p:tgtEl>
                                        <p:attrNameLst>
                                          <p:attrName>style.visibility</p:attrName>
                                        </p:attrNameLst>
                                      </p:cBhvr>
                                      <p:to>
                                        <p:strVal val="visible"/>
                                      </p:to>
                                    </p:set>
                                    <p:anim calcmode="lin" valueType="num">
                                      <p:cBhvr additive="base">
                                        <p:cTn id="441" dur="75" fill="hold"/>
                                        <p:tgtEl>
                                          <p:spTgt spid="506">
                                            <p:txEl>
                                              <p:pRg st="35" end="51"/>
                                            </p:txEl>
                                          </p:spTgt>
                                        </p:tgtEl>
                                        <p:attrNameLst>
                                          <p:attrName>ppt_x</p:attrName>
                                        </p:attrNameLst>
                                      </p:cBhvr>
                                      <p:tavLst>
                                        <p:tav tm="0">
                                          <p:val>
                                            <p:strVal val="#ppt_x-#ppt_w/2"/>
                                          </p:val>
                                        </p:tav>
                                        <p:tav tm="100000">
                                          <p:val>
                                            <p:strVal val="#ppt_x"/>
                                          </p:val>
                                        </p:tav>
                                      </p:tavLst>
                                    </p:anim>
                                    <p:anim calcmode="lin" valueType="num">
                                      <p:cBhvr additive="base">
                                        <p:cTn id="442" dur="75" fill="hold"/>
                                        <p:tgtEl>
                                          <p:spTgt spid="506">
                                            <p:txEl>
                                              <p:pRg st="35" end="51"/>
                                            </p:txEl>
                                          </p:spTgt>
                                        </p:tgtEl>
                                        <p:attrNameLst>
                                          <p:attrName>ppt_y</p:attrName>
                                        </p:attrNameLst>
                                      </p:cBhvr>
                                      <p:tavLst>
                                        <p:tav tm="0">
                                          <p:val>
                                            <p:strVal val="#ppt_y"/>
                                          </p:val>
                                        </p:tav>
                                        <p:tav tm="100000">
                                          <p:val>
                                            <p:strVal val="#ppt_y"/>
                                          </p:val>
                                        </p:tav>
                                      </p:tavLst>
                                    </p:anim>
                                    <p:anim calcmode="lin" valueType="num">
                                      <p:cBhvr additive="base">
                                        <p:cTn id="443" dur="75" fill="hold"/>
                                        <p:tgtEl>
                                          <p:spTgt spid="506">
                                            <p:txEl>
                                              <p:pRg st="35" end="51"/>
                                            </p:txEl>
                                          </p:spTgt>
                                        </p:tgtEl>
                                        <p:attrNameLst>
                                          <p:attrName>ppt_w</p:attrName>
                                        </p:attrNameLst>
                                      </p:cBhvr>
                                      <p:tavLst>
                                        <p:tav tm="0">
                                          <p:val>
                                            <p:fltVal val="0"/>
                                          </p:val>
                                        </p:tav>
                                        <p:tav tm="100000">
                                          <p:val>
                                            <p:strVal val="#ppt_w"/>
                                          </p:val>
                                        </p:tav>
                                      </p:tavLst>
                                    </p:anim>
                                    <p:anim calcmode="lin" valueType="num">
                                      <p:cBhvr additive="base">
                                        <p:cTn id="444" dur="75" fill="hold"/>
                                        <p:tgtEl>
                                          <p:spTgt spid="506">
                                            <p:txEl>
                                              <p:pRg st="35" end="51"/>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445" presetID="17" presetClass="entr" presetSubtype="8" fill="hold" grpId="0" nodeType="clickEffect">
                                  <p:childTnLst>
                                    <p:set>
                                      <p:cBhvr additive="base">
                                        <p:cTn id="446" dur="1" fill="hold">
                                          <p:stCondLst>
                                            <p:cond delay="0"/>
                                          </p:stCondLst>
                                        </p:cTn>
                                        <p:tgtEl>
                                          <p:spTgt spid="506">
                                            <p:txEl>
                                              <p:pRg st="51" end="74"/>
                                            </p:txEl>
                                          </p:spTgt>
                                        </p:tgtEl>
                                        <p:attrNameLst>
                                          <p:attrName>style.visibility</p:attrName>
                                        </p:attrNameLst>
                                      </p:cBhvr>
                                      <p:to>
                                        <p:strVal val="visible"/>
                                      </p:to>
                                    </p:set>
                                    <p:anim calcmode="lin" valueType="num">
                                      <p:cBhvr additive="base">
                                        <p:cTn id="447" dur="75" fill="hold"/>
                                        <p:tgtEl>
                                          <p:spTgt spid="506">
                                            <p:txEl>
                                              <p:pRg st="51" end="74"/>
                                            </p:txEl>
                                          </p:spTgt>
                                        </p:tgtEl>
                                        <p:attrNameLst>
                                          <p:attrName>ppt_x</p:attrName>
                                        </p:attrNameLst>
                                      </p:cBhvr>
                                      <p:tavLst>
                                        <p:tav tm="0">
                                          <p:val>
                                            <p:strVal val="#ppt_x-#ppt_w/2"/>
                                          </p:val>
                                        </p:tav>
                                        <p:tav tm="100000">
                                          <p:val>
                                            <p:strVal val="#ppt_x"/>
                                          </p:val>
                                        </p:tav>
                                      </p:tavLst>
                                    </p:anim>
                                    <p:anim calcmode="lin" valueType="num">
                                      <p:cBhvr additive="base">
                                        <p:cTn id="448" dur="75" fill="hold"/>
                                        <p:tgtEl>
                                          <p:spTgt spid="506">
                                            <p:txEl>
                                              <p:pRg st="51" end="74"/>
                                            </p:txEl>
                                          </p:spTgt>
                                        </p:tgtEl>
                                        <p:attrNameLst>
                                          <p:attrName>ppt_y</p:attrName>
                                        </p:attrNameLst>
                                      </p:cBhvr>
                                      <p:tavLst>
                                        <p:tav tm="0">
                                          <p:val>
                                            <p:strVal val="#ppt_y"/>
                                          </p:val>
                                        </p:tav>
                                        <p:tav tm="100000">
                                          <p:val>
                                            <p:strVal val="#ppt_y"/>
                                          </p:val>
                                        </p:tav>
                                      </p:tavLst>
                                    </p:anim>
                                    <p:anim calcmode="lin" valueType="num">
                                      <p:cBhvr additive="base">
                                        <p:cTn id="449" dur="75" fill="hold"/>
                                        <p:tgtEl>
                                          <p:spTgt spid="506">
                                            <p:txEl>
                                              <p:pRg st="51" end="74"/>
                                            </p:txEl>
                                          </p:spTgt>
                                        </p:tgtEl>
                                        <p:attrNameLst>
                                          <p:attrName>ppt_w</p:attrName>
                                        </p:attrNameLst>
                                      </p:cBhvr>
                                      <p:tavLst>
                                        <p:tav tm="0">
                                          <p:val>
                                            <p:fltVal val="0"/>
                                          </p:val>
                                        </p:tav>
                                        <p:tav tm="100000">
                                          <p:val>
                                            <p:strVal val="#ppt_w"/>
                                          </p:val>
                                        </p:tav>
                                      </p:tavLst>
                                    </p:anim>
                                    <p:anim calcmode="lin" valueType="num">
                                      <p:cBhvr additive="base">
                                        <p:cTn id="450" dur="75" fill="hold"/>
                                        <p:tgtEl>
                                          <p:spTgt spid="506">
                                            <p:txEl>
                                              <p:pRg st="51" end="7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65.xml><?xml version="1.0" encoding="utf-8"?>
<p:sld xmlns:a="http://schemas.openxmlformats.org/drawingml/2006/main" xmlns:p="http://schemas.openxmlformats.org/presentationml/2006/main" xmlns:r="http://schemas.openxmlformats.org/officeDocument/2006/relationships">
  <p:cSld>
    <p:spTree>
      <p:nvGrpSpPr>
        <p:cNvPr id="510" name=""/>
        <p:cNvGrpSpPr/>
        <p:nvPr/>
      </p:nvGrpSpPr>
      <p:grpSpPr>
        <a:xfrm>
          <a:off x="0" y="0"/>
          <a:ext cx="0" cy="0"/>
          <a:chOff x="0" y="0"/>
          <a:chExt cx="0" cy="0"/>
        </a:xfrm>
      </p:grpSpPr>
      <p:sp>
        <p:nvSpPr>
          <p:cNvPr id="511" name="Shape 2510"/>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A.厅门组件与开关</a:t>
            </a:r>
            <a:endParaRPr/>
          </a:p>
        </p:txBody>
      </p:sp>
      <p:sp>
        <p:nvSpPr>
          <p:cNvPr id="512" name="Shape 2511"/>
          <p:cNvSpPr>
            <a:spLocks noGrp="true" noChangeShapeType="true"/>
          </p:cNvSpPr>
          <p:nvPr/>
        </p:nvSpPr>
        <p:spPr>
          <a:xfrm>
            <a:off x="304800" y="1524000"/>
            <a:ext cx="8382000" cy="1800225"/>
          </a:xfrm>
          <a:prstGeom prst="rect">
            <a:avLst/>
          </a:prstGeom>
          <a:noFill/>
        </p:spPr>
        <p:txBody>
          <a:bodyPr lIns="91440" tIns="45720" rIns="91440" bIns="45720">
            <a:spAutoFit/>
          </a:bodyPr>
          <a:lstStyle/>
          <a:p>
            <a:pPr lvl="0"/>
            <a:r>
              <a:rPr lang="zh-CN" sz="2800" b="true" i="false" u="none">
                <a:latin typeface="Arial" charset="1"/>
                <a:ea typeface="楷体_GB2312" charset="-122"/>
              </a:rPr>
              <a:t>电梯应在层门可靠关闭后才能正常运行。</a:t>
            </a:r>
            <a:endParaRPr lang="en-US" sz="2800"/>
          </a:p>
          <a:p>
            <a:pPr lvl="0"/>
            <a:r>
              <a:rPr lang="en-US" sz="2800">
                <a:latin typeface="Arial" charset="1"/>
                <a:ea typeface="楷体_GB2312" charset="-122"/>
              </a:rPr>
              <a:t>只有当门锁锁钩啮合深度≥ 7mm时，电气触点才能接通，电梯方可启动运行。</a:t>
            </a:r>
            <a:endParaRPr lang="en-US" sz="2800"/>
          </a:p>
          <a:p>
            <a:pPr lvl="0"/>
            <a:r>
              <a:rPr lang="zh-CN" sz="2800">
                <a:latin typeface="Arial" charset="1"/>
                <a:ea typeface="楷体_GB2312" charset="-122"/>
              </a:rPr>
              <a:t>每层层门都要设置机械门锁，并配有门锁电气开关。</a:t>
            </a:r>
            <a:endParaRPr/>
          </a:p>
        </p:txBody>
      </p:sp>
      <p:sp>
        <p:nvSpPr>
          <p:cNvPr id="513" name="Shape 2512"/>
          <p:cNvSpPr>
            <a:spLocks noGrp="true" noChangeShapeType="true"/>
          </p:cNvSpPr>
          <p:nvPr/>
        </p:nvSpPr>
        <p:spPr>
          <a:xfrm>
            <a:off x="304800" y="3200400"/>
            <a:ext cx="5029200" cy="3081337"/>
          </a:xfrm>
          <a:prstGeom prst="rect">
            <a:avLst/>
          </a:prstGeom>
          <a:noFill/>
        </p:spPr>
        <p:txBody>
          <a:bodyPr lIns="91440" tIns="45720" rIns="91440" bIns="45720">
            <a:spAutoFit/>
          </a:bodyPr>
          <a:lstStyle/>
          <a:p>
            <a:pPr lvl="0"/>
            <a:r>
              <a:rPr lang="zh-CN" sz="2800">
                <a:latin typeface="Arial" charset="1"/>
                <a:ea typeface="楷体_GB2312" charset="-122"/>
              </a:rPr>
              <a:t>门锁开关都应采用分离式（动离）开关，</a:t>
            </a:r>
            <a:r>
              <a:rPr lang="zh-CN" sz="2800" b="true" i="false" u="none">
                <a:solidFill>
                  <a:srgbClr val="FF0000"/>
                </a:solidFill>
                <a:latin typeface="Arial" charset="1"/>
                <a:ea typeface="楷体_GB2312" charset="-122"/>
              </a:rPr>
              <a:t>严禁采用一体式开关</a:t>
            </a:r>
            <a:r>
              <a:rPr lang="zh-CN" sz="2800">
                <a:latin typeface="Arial" charset="1"/>
                <a:ea typeface="楷体_GB2312" charset="-122"/>
              </a:rPr>
              <a:t>，以防止误动作。</a:t>
            </a:r>
            <a:endParaRPr lang="en-US" sz="2800"/>
          </a:p>
          <a:p>
            <a:pPr lvl="0"/>
            <a:r>
              <a:rPr lang="en-US" sz="2800">
                <a:latin typeface="Arial" charset="1"/>
                <a:ea typeface="楷体_GB2312" charset="-122"/>
              </a:rPr>
              <a:t>若是弹簧式开关门关闭后，触点弹簧的压缩量应≥3~4mm。</a:t>
            </a:r>
            <a:endParaRPr lang="en-US" sz="2800"/>
          </a:p>
          <a:p>
            <a:pPr lvl="0"/>
            <a:r>
              <a:rPr lang="zh-CN" sz="2800">
                <a:latin typeface="Arial" charset="1"/>
                <a:ea typeface="楷体_GB2312" charset="-122"/>
              </a:rPr>
              <a:t>若是插入式开关门关闭后，触点的插入深度应≥ 7mm 。</a:t>
            </a:r>
            <a:endParaRPr/>
          </a:p>
        </p:txBody>
      </p:sp>
      <p:pic>
        <p:nvPicPr>
          <p:cNvPr id="514" name="Image 2513"/>
          <p:cNvPicPr>
            <a:picLocks noGrp="true" noChangeAspect="true"/>
          </p:cNvPicPr>
          <p:nvPr/>
        </p:nvPicPr>
        <p:blipFill>
          <a:blip r:embed="rId1"/>
          <a:srcRect/>
          <a:stretch>
            <a:fillRect/>
          </a:stretch>
        </p:blipFill>
        <p:spPr>
          <a:xfrm>
            <a:off x="5029200" y="3505200"/>
            <a:ext cx="3829050" cy="2857500"/>
          </a:xfrm>
          <a:prstGeom prst="rect">
            <a:avLst/>
          </a:prstGeom>
          <a:noFill/>
        </p:spPr>
      </p:pic>
      <p:sp>
        <p:nvSpPr>
          <p:cNvPr id="515"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516"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hildTnLst>
                              <p:par>
                                <p:cTn id="451" presetID="17" presetClass="entr" presetSubtype="8" fill="hold" grpId="0" nodeType="clickEffect">
                                  <p:childTnLst>
                                    <p:set>
                                      <p:cBhvr additive="base">
                                        <p:cTn id="452" dur="1" fill="hold">
                                          <p:stCondLst>
                                            <p:cond delay="0"/>
                                          </p:stCondLst>
                                        </p:cTn>
                                        <p:tgtEl>
                                          <p:spTgt spid="512">
                                            <p:txEl>
                                              <p:pRg st="0" end="19"/>
                                            </p:txEl>
                                          </p:spTgt>
                                        </p:tgtEl>
                                        <p:attrNameLst>
                                          <p:attrName>style.visibility</p:attrName>
                                        </p:attrNameLst>
                                      </p:cBhvr>
                                      <p:to>
                                        <p:strVal val="visible"/>
                                      </p:to>
                                    </p:set>
                                    <p:anim calcmode="lin" valueType="num">
                                      <p:cBhvr additive="base">
                                        <p:cTn id="453" dur="300" fill="hold"/>
                                        <p:tgtEl>
                                          <p:spTgt spid="512">
                                            <p:txEl>
                                              <p:pRg st="0" end="19"/>
                                            </p:txEl>
                                          </p:spTgt>
                                        </p:tgtEl>
                                        <p:attrNameLst>
                                          <p:attrName>ppt_x</p:attrName>
                                        </p:attrNameLst>
                                      </p:cBhvr>
                                      <p:tavLst>
                                        <p:tav tm="0">
                                          <p:val>
                                            <p:strVal val="#ppt_x-#ppt_w/2"/>
                                          </p:val>
                                        </p:tav>
                                        <p:tav tm="100000">
                                          <p:val>
                                            <p:strVal val="#ppt_x"/>
                                          </p:val>
                                        </p:tav>
                                      </p:tavLst>
                                    </p:anim>
                                    <p:anim calcmode="lin" valueType="num">
                                      <p:cBhvr additive="base">
                                        <p:cTn id="454" dur="300" fill="hold"/>
                                        <p:tgtEl>
                                          <p:spTgt spid="512">
                                            <p:txEl>
                                              <p:pRg st="0" end="19"/>
                                            </p:txEl>
                                          </p:spTgt>
                                        </p:tgtEl>
                                        <p:attrNameLst>
                                          <p:attrName>ppt_y</p:attrName>
                                        </p:attrNameLst>
                                      </p:cBhvr>
                                      <p:tavLst>
                                        <p:tav tm="0">
                                          <p:val>
                                            <p:strVal val="#ppt_y"/>
                                          </p:val>
                                        </p:tav>
                                        <p:tav tm="100000">
                                          <p:val>
                                            <p:strVal val="#ppt_y"/>
                                          </p:val>
                                        </p:tav>
                                      </p:tavLst>
                                    </p:anim>
                                    <p:anim calcmode="lin" valueType="num">
                                      <p:cBhvr additive="base">
                                        <p:cTn id="455" dur="300" fill="hold"/>
                                        <p:tgtEl>
                                          <p:spTgt spid="512">
                                            <p:txEl>
                                              <p:pRg st="0" end="19"/>
                                            </p:txEl>
                                          </p:spTgt>
                                        </p:tgtEl>
                                        <p:attrNameLst>
                                          <p:attrName>ppt_w</p:attrName>
                                        </p:attrNameLst>
                                      </p:cBhvr>
                                      <p:tavLst>
                                        <p:tav tm="0">
                                          <p:val>
                                            <p:fltVal val="0"/>
                                          </p:val>
                                        </p:tav>
                                        <p:tav tm="100000">
                                          <p:val>
                                            <p:strVal val="#ppt_w"/>
                                          </p:val>
                                        </p:tav>
                                      </p:tavLst>
                                    </p:anim>
                                    <p:anim calcmode="lin" valueType="num">
                                      <p:cBhvr additive="base">
                                        <p:cTn id="456" dur="300" fill="hold"/>
                                        <p:tgtEl>
                                          <p:spTgt spid="512">
                                            <p:txEl>
                                              <p:pRg st="0" end="19"/>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457" presetID="17" presetClass="entr" presetSubtype="8" fill="hold" grpId="0" nodeType="clickEffect">
                                  <p:childTnLst>
                                    <p:set>
                                      <p:cBhvr additive="base">
                                        <p:cTn id="458" dur="1" fill="hold">
                                          <p:stCondLst>
                                            <p:cond delay="0"/>
                                          </p:stCondLst>
                                        </p:cTn>
                                        <p:tgtEl>
                                          <p:spTgt spid="512">
                                            <p:txEl>
                                              <p:pRg st="19" end="56"/>
                                            </p:txEl>
                                          </p:spTgt>
                                        </p:tgtEl>
                                        <p:attrNameLst>
                                          <p:attrName>style.visibility</p:attrName>
                                        </p:attrNameLst>
                                      </p:cBhvr>
                                      <p:to>
                                        <p:strVal val="visible"/>
                                      </p:to>
                                    </p:set>
                                    <p:anim calcmode="lin" valueType="num">
                                      <p:cBhvr additive="base">
                                        <p:cTn id="459" dur="300" fill="hold"/>
                                        <p:tgtEl>
                                          <p:spTgt spid="512">
                                            <p:txEl>
                                              <p:pRg st="19" end="56"/>
                                            </p:txEl>
                                          </p:spTgt>
                                        </p:tgtEl>
                                        <p:attrNameLst>
                                          <p:attrName>ppt_x</p:attrName>
                                        </p:attrNameLst>
                                      </p:cBhvr>
                                      <p:tavLst>
                                        <p:tav tm="0">
                                          <p:val>
                                            <p:strVal val="#ppt_x-#ppt_w/2"/>
                                          </p:val>
                                        </p:tav>
                                        <p:tav tm="100000">
                                          <p:val>
                                            <p:strVal val="#ppt_x"/>
                                          </p:val>
                                        </p:tav>
                                      </p:tavLst>
                                    </p:anim>
                                    <p:anim calcmode="lin" valueType="num">
                                      <p:cBhvr additive="base">
                                        <p:cTn id="460" dur="300" fill="hold"/>
                                        <p:tgtEl>
                                          <p:spTgt spid="512">
                                            <p:txEl>
                                              <p:pRg st="19" end="56"/>
                                            </p:txEl>
                                          </p:spTgt>
                                        </p:tgtEl>
                                        <p:attrNameLst>
                                          <p:attrName>ppt_y</p:attrName>
                                        </p:attrNameLst>
                                      </p:cBhvr>
                                      <p:tavLst>
                                        <p:tav tm="0">
                                          <p:val>
                                            <p:strVal val="#ppt_y"/>
                                          </p:val>
                                        </p:tav>
                                        <p:tav tm="100000">
                                          <p:val>
                                            <p:strVal val="#ppt_y"/>
                                          </p:val>
                                        </p:tav>
                                      </p:tavLst>
                                    </p:anim>
                                    <p:anim calcmode="lin" valueType="num">
                                      <p:cBhvr additive="base">
                                        <p:cTn id="461" dur="300" fill="hold"/>
                                        <p:tgtEl>
                                          <p:spTgt spid="512">
                                            <p:txEl>
                                              <p:pRg st="19" end="56"/>
                                            </p:txEl>
                                          </p:spTgt>
                                        </p:tgtEl>
                                        <p:attrNameLst>
                                          <p:attrName>ppt_w</p:attrName>
                                        </p:attrNameLst>
                                      </p:cBhvr>
                                      <p:tavLst>
                                        <p:tav tm="0">
                                          <p:val>
                                            <p:fltVal val="0"/>
                                          </p:val>
                                        </p:tav>
                                        <p:tav tm="100000">
                                          <p:val>
                                            <p:strVal val="#ppt_w"/>
                                          </p:val>
                                        </p:tav>
                                      </p:tavLst>
                                    </p:anim>
                                    <p:anim calcmode="lin" valueType="num">
                                      <p:cBhvr additive="base">
                                        <p:cTn id="462" dur="300" fill="hold"/>
                                        <p:tgtEl>
                                          <p:spTgt spid="512">
                                            <p:txEl>
                                              <p:pRg st="19" end="56"/>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463" presetID="17" presetClass="entr" presetSubtype="8" fill="hold" grpId="0" nodeType="clickEffect">
                                  <p:childTnLst>
                                    <p:set>
                                      <p:cBhvr additive="base">
                                        <p:cTn id="464" dur="1" fill="hold">
                                          <p:stCondLst>
                                            <p:cond delay="0"/>
                                          </p:stCondLst>
                                        </p:cTn>
                                        <p:tgtEl>
                                          <p:spTgt spid="512">
                                            <p:txEl>
                                              <p:pRg st="56" end="80"/>
                                            </p:txEl>
                                          </p:spTgt>
                                        </p:tgtEl>
                                        <p:attrNameLst>
                                          <p:attrName>style.visibility</p:attrName>
                                        </p:attrNameLst>
                                      </p:cBhvr>
                                      <p:to>
                                        <p:strVal val="visible"/>
                                      </p:to>
                                    </p:set>
                                    <p:anim calcmode="lin" valueType="num">
                                      <p:cBhvr additive="base">
                                        <p:cTn id="465" dur="300" fill="hold"/>
                                        <p:tgtEl>
                                          <p:spTgt spid="512">
                                            <p:txEl>
                                              <p:pRg st="56" end="80"/>
                                            </p:txEl>
                                          </p:spTgt>
                                        </p:tgtEl>
                                        <p:attrNameLst>
                                          <p:attrName>ppt_x</p:attrName>
                                        </p:attrNameLst>
                                      </p:cBhvr>
                                      <p:tavLst>
                                        <p:tav tm="0">
                                          <p:val>
                                            <p:strVal val="#ppt_x-#ppt_w/2"/>
                                          </p:val>
                                        </p:tav>
                                        <p:tav tm="100000">
                                          <p:val>
                                            <p:strVal val="#ppt_x"/>
                                          </p:val>
                                        </p:tav>
                                      </p:tavLst>
                                    </p:anim>
                                    <p:anim calcmode="lin" valueType="num">
                                      <p:cBhvr additive="base">
                                        <p:cTn id="466" dur="300" fill="hold"/>
                                        <p:tgtEl>
                                          <p:spTgt spid="512">
                                            <p:txEl>
                                              <p:pRg st="56" end="80"/>
                                            </p:txEl>
                                          </p:spTgt>
                                        </p:tgtEl>
                                        <p:attrNameLst>
                                          <p:attrName>ppt_y</p:attrName>
                                        </p:attrNameLst>
                                      </p:cBhvr>
                                      <p:tavLst>
                                        <p:tav tm="0">
                                          <p:val>
                                            <p:strVal val="#ppt_y"/>
                                          </p:val>
                                        </p:tav>
                                        <p:tav tm="100000">
                                          <p:val>
                                            <p:strVal val="#ppt_y"/>
                                          </p:val>
                                        </p:tav>
                                      </p:tavLst>
                                    </p:anim>
                                    <p:anim calcmode="lin" valueType="num">
                                      <p:cBhvr additive="base">
                                        <p:cTn id="467" dur="300" fill="hold"/>
                                        <p:tgtEl>
                                          <p:spTgt spid="512">
                                            <p:txEl>
                                              <p:pRg st="56" end="80"/>
                                            </p:txEl>
                                          </p:spTgt>
                                        </p:tgtEl>
                                        <p:attrNameLst>
                                          <p:attrName>ppt_w</p:attrName>
                                        </p:attrNameLst>
                                      </p:cBhvr>
                                      <p:tavLst>
                                        <p:tav tm="0">
                                          <p:val>
                                            <p:fltVal val="0"/>
                                          </p:val>
                                        </p:tav>
                                        <p:tav tm="100000">
                                          <p:val>
                                            <p:strVal val="#ppt_w"/>
                                          </p:val>
                                        </p:tav>
                                      </p:tavLst>
                                    </p:anim>
                                    <p:anim calcmode="lin" valueType="num">
                                      <p:cBhvr additive="base">
                                        <p:cTn id="468" dur="300" fill="hold"/>
                                        <p:tgtEl>
                                          <p:spTgt spid="512">
                                            <p:txEl>
                                              <p:pRg st="56" end="80"/>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469" presetID="4" presetClass="entr" presetSubtype="32" fill="hold" nodeType="clickEffect">
                                  <p:childTnLst>
                                    <p:set>
                                      <p:cBhvr additive="base">
                                        <p:cTn id="470" dur="1" fill="hold">
                                          <p:stCondLst>
                                            <p:cond delay="0"/>
                                          </p:stCondLst>
                                        </p:cTn>
                                        <p:tgtEl>
                                          <p:spTgt spid="514"/>
                                        </p:tgtEl>
                                        <p:attrNameLst>
                                          <p:attrName>style.visibility</p:attrName>
                                        </p:attrNameLst>
                                      </p:cBhvr>
                                      <p:to>
                                        <p:strVal val="visible"/>
                                      </p:to>
                                    </p:set>
                                    <p:animEffect transition="in" filter="box(out)">
                                      <p:cBhvr additive="base">
                                        <p:cTn id="471" dur="500"/>
                                        <p:tgtEl>
                                          <p:spTgt spid="514"/>
                                        </p:tgtEl>
                                      </p:cBhvr>
                                    </p:animEffect>
                                  </p:childTnLst>
                                </p:cTn>
                              </p:par>
                            </p:childTnLst>
                          </p:cTn>
                        </p:par>
                      </p:childTnLst>
                    </p:cTn>
                  </p:par>
                  <p:par>
                    <p:cTn fill="hold">
                      <p:stCondLst>
                        <p:cond delay="indefinite"/>
                      </p:stCondLst>
                      <p:childTnLst>
                        <p:par>
                          <p:cTn fill="hold">
                            <p:stCondLst>
                              <p:cond delay="0"/>
                            </p:stCondLst>
                            <p:childTnLst>
                              <p:par>
                                <p:cTn id="472" presetID="17" presetClass="entr" presetSubtype="8" fill="hold" grpId="1" nodeType="clickEffect">
                                  <p:childTnLst>
                                    <p:set>
                                      <p:cBhvr additive="base">
                                        <p:cTn id="473" dur="1" fill="hold">
                                          <p:stCondLst>
                                            <p:cond delay="0"/>
                                          </p:stCondLst>
                                        </p:cTn>
                                        <p:tgtEl>
                                          <p:spTgt spid="513">
                                            <p:txEl>
                                              <p:pRg st="0" end="36"/>
                                            </p:txEl>
                                          </p:spTgt>
                                        </p:tgtEl>
                                        <p:attrNameLst>
                                          <p:attrName>style.visibility</p:attrName>
                                        </p:attrNameLst>
                                      </p:cBhvr>
                                      <p:to>
                                        <p:strVal val="visible"/>
                                      </p:to>
                                    </p:set>
                                    <p:anim calcmode="lin" valueType="num">
                                      <p:cBhvr additive="base">
                                        <p:cTn id="474" dur="500" fill="hold"/>
                                        <p:tgtEl>
                                          <p:spTgt spid="513">
                                            <p:txEl>
                                              <p:pRg st="0" end="36"/>
                                            </p:txEl>
                                          </p:spTgt>
                                        </p:tgtEl>
                                        <p:attrNameLst>
                                          <p:attrName>ppt_x</p:attrName>
                                        </p:attrNameLst>
                                      </p:cBhvr>
                                      <p:tavLst>
                                        <p:tav tm="0">
                                          <p:val>
                                            <p:strVal val="#ppt_x-#ppt_w/2"/>
                                          </p:val>
                                        </p:tav>
                                        <p:tav tm="100000">
                                          <p:val>
                                            <p:strVal val="#ppt_x"/>
                                          </p:val>
                                        </p:tav>
                                      </p:tavLst>
                                    </p:anim>
                                    <p:anim calcmode="lin" valueType="num">
                                      <p:cBhvr additive="base">
                                        <p:cTn id="475" dur="500" fill="hold"/>
                                        <p:tgtEl>
                                          <p:spTgt spid="513">
                                            <p:txEl>
                                              <p:pRg st="0" end="36"/>
                                            </p:txEl>
                                          </p:spTgt>
                                        </p:tgtEl>
                                        <p:attrNameLst>
                                          <p:attrName>ppt_y</p:attrName>
                                        </p:attrNameLst>
                                      </p:cBhvr>
                                      <p:tavLst>
                                        <p:tav tm="0">
                                          <p:val>
                                            <p:strVal val="#ppt_y"/>
                                          </p:val>
                                        </p:tav>
                                        <p:tav tm="100000">
                                          <p:val>
                                            <p:strVal val="#ppt_y"/>
                                          </p:val>
                                        </p:tav>
                                      </p:tavLst>
                                    </p:anim>
                                    <p:anim calcmode="lin" valueType="num">
                                      <p:cBhvr additive="base">
                                        <p:cTn id="476" dur="500" fill="hold"/>
                                        <p:tgtEl>
                                          <p:spTgt spid="513">
                                            <p:txEl>
                                              <p:pRg st="0" end="36"/>
                                            </p:txEl>
                                          </p:spTgt>
                                        </p:tgtEl>
                                        <p:attrNameLst>
                                          <p:attrName>ppt_w</p:attrName>
                                        </p:attrNameLst>
                                      </p:cBhvr>
                                      <p:tavLst>
                                        <p:tav tm="0">
                                          <p:val>
                                            <p:fltVal val="0"/>
                                          </p:val>
                                        </p:tav>
                                        <p:tav tm="100000">
                                          <p:val>
                                            <p:strVal val="#ppt_w"/>
                                          </p:val>
                                        </p:tav>
                                      </p:tavLst>
                                    </p:anim>
                                    <p:anim calcmode="lin" valueType="num">
                                      <p:cBhvr additive="base">
                                        <p:cTn id="477" dur="500" fill="hold"/>
                                        <p:tgtEl>
                                          <p:spTgt spid="513">
                                            <p:txEl>
                                              <p:pRg st="0" end="36"/>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478" presetID="17" presetClass="entr" presetSubtype="8" fill="hold" grpId="1" nodeType="clickEffect">
                                  <p:childTnLst>
                                    <p:set>
                                      <p:cBhvr additive="base">
                                        <p:cTn id="479" dur="1" fill="hold">
                                          <p:stCondLst>
                                            <p:cond delay="0"/>
                                          </p:stCondLst>
                                        </p:cTn>
                                        <p:tgtEl>
                                          <p:spTgt spid="513">
                                            <p:txEl>
                                              <p:pRg st="36" end="65"/>
                                            </p:txEl>
                                          </p:spTgt>
                                        </p:tgtEl>
                                        <p:attrNameLst>
                                          <p:attrName>style.visibility</p:attrName>
                                        </p:attrNameLst>
                                      </p:cBhvr>
                                      <p:to>
                                        <p:strVal val="visible"/>
                                      </p:to>
                                    </p:set>
                                    <p:anim calcmode="lin" valueType="num">
                                      <p:cBhvr additive="base">
                                        <p:cTn id="480" dur="500" fill="hold"/>
                                        <p:tgtEl>
                                          <p:spTgt spid="513">
                                            <p:txEl>
                                              <p:pRg st="36" end="65"/>
                                            </p:txEl>
                                          </p:spTgt>
                                        </p:tgtEl>
                                        <p:attrNameLst>
                                          <p:attrName>ppt_x</p:attrName>
                                        </p:attrNameLst>
                                      </p:cBhvr>
                                      <p:tavLst>
                                        <p:tav tm="0">
                                          <p:val>
                                            <p:strVal val="#ppt_x-#ppt_w/2"/>
                                          </p:val>
                                        </p:tav>
                                        <p:tav tm="100000">
                                          <p:val>
                                            <p:strVal val="#ppt_x"/>
                                          </p:val>
                                        </p:tav>
                                      </p:tavLst>
                                    </p:anim>
                                    <p:anim calcmode="lin" valueType="num">
                                      <p:cBhvr additive="base">
                                        <p:cTn id="481" dur="500" fill="hold"/>
                                        <p:tgtEl>
                                          <p:spTgt spid="513">
                                            <p:txEl>
                                              <p:pRg st="36" end="65"/>
                                            </p:txEl>
                                          </p:spTgt>
                                        </p:tgtEl>
                                        <p:attrNameLst>
                                          <p:attrName>ppt_y</p:attrName>
                                        </p:attrNameLst>
                                      </p:cBhvr>
                                      <p:tavLst>
                                        <p:tav tm="0">
                                          <p:val>
                                            <p:strVal val="#ppt_y"/>
                                          </p:val>
                                        </p:tav>
                                        <p:tav tm="100000">
                                          <p:val>
                                            <p:strVal val="#ppt_y"/>
                                          </p:val>
                                        </p:tav>
                                      </p:tavLst>
                                    </p:anim>
                                    <p:anim calcmode="lin" valueType="num">
                                      <p:cBhvr additive="base">
                                        <p:cTn id="482" dur="500" fill="hold"/>
                                        <p:tgtEl>
                                          <p:spTgt spid="513">
                                            <p:txEl>
                                              <p:pRg st="36" end="65"/>
                                            </p:txEl>
                                          </p:spTgt>
                                        </p:tgtEl>
                                        <p:attrNameLst>
                                          <p:attrName>ppt_w</p:attrName>
                                        </p:attrNameLst>
                                      </p:cBhvr>
                                      <p:tavLst>
                                        <p:tav tm="0">
                                          <p:val>
                                            <p:fltVal val="0"/>
                                          </p:val>
                                        </p:tav>
                                        <p:tav tm="100000">
                                          <p:val>
                                            <p:strVal val="#ppt_w"/>
                                          </p:val>
                                        </p:tav>
                                      </p:tavLst>
                                    </p:anim>
                                    <p:anim calcmode="lin" valueType="num">
                                      <p:cBhvr additive="base">
                                        <p:cTn id="483" dur="500" fill="hold"/>
                                        <p:tgtEl>
                                          <p:spTgt spid="513">
                                            <p:txEl>
                                              <p:pRg st="36" end="65"/>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484" presetID="17" presetClass="entr" presetSubtype="8" fill="hold" grpId="1" nodeType="clickEffect">
                                  <p:childTnLst>
                                    <p:set>
                                      <p:cBhvr additive="base">
                                        <p:cTn id="485" dur="1" fill="hold">
                                          <p:stCondLst>
                                            <p:cond delay="0"/>
                                          </p:stCondLst>
                                        </p:cTn>
                                        <p:tgtEl>
                                          <p:spTgt spid="513">
                                            <p:txEl>
                                              <p:pRg st="65" end="93"/>
                                            </p:txEl>
                                          </p:spTgt>
                                        </p:tgtEl>
                                        <p:attrNameLst>
                                          <p:attrName>style.visibility</p:attrName>
                                        </p:attrNameLst>
                                      </p:cBhvr>
                                      <p:to>
                                        <p:strVal val="visible"/>
                                      </p:to>
                                    </p:set>
                                    <p:anim calcmode="lin" valueType="num">
                                      <p:cBhvr additive="base">
                                        <p:cTn id="486" dur="500" fill="hold"/>
                                        <p:tgtEl>
                                          <p:spTgt spid="513">
                                            <p:txEl>
                                              <p:pRg st="65" end="93"/>
                                            </p:txEl>
                                          </p:spTgt>
                                        </p:tgtEl>
                                        <p:attrNameLst>
                                          <p:attrName>ppt_x</p:attrName>
                                        </p:attrNameLst>
                                      </p:cBhvr>
                                      <p:tavLst>
                                        <p:tav tm="0">
                                          <p:val>
                                            <p:strVal val="#ppt_x-#ppt_w/2"/>
                                          </p:val>
                                        </p:tav>
                                        <p:tav tm="100000">
                                          <p:val>
                                            <p:strVal val="#ppt_x"/>
                                          </p:val>
                                        </p:tav>
                                      </p:tavLst>
                                    </p:anim>
                                    <p:anim calcmode="lin" valueType="num">
                                      <p:cBhvr additive="base">
                                        <p:cTn id="487" dur="500" fill="hold"/>
                                        <p:tgtEl>
                                          <p:spTgt spid="513">
                                            <p:txEl>
                                              <p:pRg st="65" end="93"/>
                                            </p:txEl>
                                          </p:spTgt>
                                        </p:tgtEl>
                                        <p:attrNameLst>
                                          <p:attrName>ppt_y</p:attrName>
                                        </p:attrNameLst>
                                      </p:cBhvr>
                                      <p:tavLst>
                                        <p:tav tm="0">
                                          <p:val>
                                            <p:strVal val="#ppt_y"/>
                                          </p:val>
                                        </p:tav>
                                        <p:tav tm="100000">
                                          <p:val>
                                            <p:strVal val="#ppt_y"/>
                                          </p:val>
                                        </p:tav>
                                      </p:tavLst>
                                    </p:anim>
                                    <p:anim calcmode="lin" valueType="num">
                                      <p:cBhvr additive="base">
                                        <p:cTn id="488" dur="500" fill="hold"/>
                                        <p:tgtEl>
                                          <p:spTgt spid="513">
                                            <p:txEl>
                                              <p:pRg st="65" end="93"/>
                                            </p:txEl>
                                          </p:spTgt>
                                        </p:tgtEl>
                                        <p:attrNameLst>
                                          <p:attrName>ppt_w</p:attrName>
                                        </p:attrNameLst>
                                      </p:cBhvr>
                                      <p:tavLst>
                                        <p:tav tm="0">
                                          <p:val>
                                            <p:fltVal val="0"/>
                                          </p:val>
                                        </p:tav>
                                        <p:tav tm="100000">
                                          <p:val>
                                            <p:strVal val="#ppt_w"/>
                                          </p:val>
                                        </p:tav>
                                      </p:tavLst>
                                    </p:anim>
                                    <p:anim calcmode="lin" valueType="num">
                                      <p:cBhvr additive="base">
                                        <p:cTn id="489" dur="500" fill="hold"/>
                                        <p:tgtEl>
                                          <p:spTgt spid="513">
                                            <p:txEl>
                                              <p:pRg st="65" end="9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66.xml><?xml version="1.0" encoding="utf-8"?>
<p:sld xmlns:a="http://schemas.openxmlformats.org/drawingml/2006/main" xmlns:p="http://schemas.openxmlformats.org/presentationml/2006/main" xmlns:r="http://schemas.openxmlformats.org/officeDocument/2006/relationships">
  <p:cSld>
    <p:spTree>
      <p:nvGrpSpPr>
        <p:cNvPr id="517" name=""/>
        <p:cNvGrpSpPr/>
        <p:nvPr/>
      </p:nvGrpSpPr>
      <p:grpSpPr>
        <a:xfrm>
          <a:off x="0" y="0"/>
          <a:ext cx="0" cy="0"/>
          <a:chOff x="0" y="0"/>
          <a:chExt cx="0" cy="0"/>
        </a:xfrm>
      </p:grpSpPr>
      <p:sp>
        <p:nvSpPr>
          <p:cNvPr id="518" name="Shape 2516"/>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B.厅外召唤盒</a:t>
            </a:r>
            <a:endParaRPr/>
          </a:p>
        </p:txBody>
      </p:sp>
      <p:sp>
        <p:nvSpPr>
          <p:cNvPr id="519" name="Shape 2517"/>
          <p:cNvSpPr>
            <a:spLocks noGrp="true" noChangeShapeType="true"/>
          </p:cNvSpPr>
          <p:nvPr/>
        </p:nvSpPr>
        <p:spPr>
          <a:xfrm>
            <a:off x="838200" y="1676400"/>
            <a:ext cx="3581400" cy="2227262"/>
          </a:xfrm>
          <a:prstGeom prst="rect">
            <a:avLst/>
          </a:prstGeom>
          <a:noFill/>
        </p:spPr>
        <p:txBody>
          <a:bodyPr lIns="91440" tIns="45720" rIns="91440" bIns="45720">
            <a:spAutoFit/>
          </a:bodyPr>
          <a:lstStyle/>
          <a:p>
            <a:pPr lvl="0">
              <a:spcBef>
                <a:spcPct val="50000"/>
              </a:spcBef>
            </a:pPr>
            <a:r>
              <a:rPr lang="zh-CN" sz="2800">
                <a:ea typeface="楷体_GB2312" charset="-122"/>
              </a:rPr>
              <a:t>厅外召唤盒安装于电梯门口侧壁，供乘客和使用人员呼叫电梯而用，通常按钮上还配有指示灯显示。</a:t>
            </a:r>
            <a:endParaRPr/>
          </a:p>
        </p:txBody>
      </p:sp>
      <p:pic>
        <p:nvPicPr>
          <p:cNvPr id="520" name="Image 2518"/>
          <p:cNvPicPr>
            <a:picLocks noGrp="true" noChangeAspect="true"/>
          </p:cNvPicPr>
          <p:nvPr/>
        </p:nvPicPr>
        <p:blipFill>
          <a:blip r:embed="rId1"/>
          <a:srcRect/>
          <a:stretch>
            <a:fillRect/>
          </a:stretch>
        </p:blipFill>
        <p:spPr>
          <a:xfrm>
            <a:off x="6400800" y="2133600"/>
            <a:ext cx="958850" cy="2057400"/>
          </a:xfrm>
          <a:prstGeom prst="rect">
            <a:avLst/>
          </a:prstGeom>
          <a:noFill/>
        </p:spPr>
      </p:pic>
      <p:pic>
        <p:nvPicPr>
          <p:cNvPr id="521" name="Image 2519"/>
          <p:cNvPicPr>
            <a:picLocks noGrp="true" noChangeAspect="true"/>
          </p:cNvPicPr>
          <p:nvPr/>
        </p:nvPicPr>
        <p:blipFill>
          <a:blip r:embed="rId2"/>
          <a:srcRect/>
          <a:stretch>
            <a:fillRect/>
          </a:stretch>
        </p:blipFill>
        <p:spPr>
          <a:xfrm>
            <a:off x="7543800" y="1752600"/>
            <a:ext cx="1181100" cy="3057525"/>
          </a:xfrm>
          <a:prstGeom prst="rect">
            <a:avLst/>
          </a:prstGeom>
          <a:noFill/>
        </p:spPr>
      </p:pic>
      <p:pic>
        <p:nvPicPr>
          <p:cNvPr id="522" name="Image 2520"/>
          <p:cNvPicPr>
            <a:picLocks noGrp="true" noChangeAspect="true"/>
          </p:cNvPicPr>
          <p:nvPr/>
        </p:nvPicPr>
        <p:blipFill>
          <a:blip r:embed="rId3"/>
          <a:srcRect/>
          <a:stretch>
            <a:fillRect/>
          </a:stretch>
        </p:blipFill>
        <p:spPr>
          <a:xfrm>
            <a:off x="4191000" y="2057400"/>
            <a:ext cx="1225550" cy="1981200"/>
          </a:xfrm>
          <a:prstGeom prst="rect">
            <a:avLst/>
          </a:prstGeom>
          <a:noFill/>
        </p:spPr>
      </p:pic>
      <p:sp>
        <p:nvSpPr>
          <p:cNvPr id="523" name="Shape 2521"/>
          <p:cNvSpPr>
            <a:spLocks noGrp="true" noChangeShapeType="true"/>
          </p:cNvSpPr>
          <p:nvPr/>
        </p:nvSpPr>
        <p:spPr>
          <a:xfrm>
            <a:off x="4267200" y="6477000"/>
            <a:ext cx="2209800" cy="152400"/>
          </a:xfrm>
          <a:prstGeom prst="rect">
            <a:avLst/>
          </a:prstGeom>
          <a:blipFill dpi="0" rotWithShape="true">
            <a:blip r:embed="rId4"/>
            <a:srcRect/>
            <a:tile/>
          </a:blipFill>
          <a:ln w="9524">
            <a:solidFill>
              <a:srgbClr val="000000"/>
            </a:solidFill>
            <a:round/>
            <a:headEnd/>
            <a:tailEnd/>
          </a:ln>
        </p:spPr>
        <p:txBody>
          <a:bodyPr wrap="none"/>
          <a:lstStyle/>
          <a:p>
            <a:pPr/>
            <a:endParaRPr sz="1400" dirty="false"/>
          </a:p>
        </p:txBody>
      </p:sp>
      <p:sp>
        <p:nvSpPr>
          <p:cNvPr id="524" name="Shape 2522"/>
          <p:cNvSpPr>
            <a:spLocks noGrp="true" noChangeShapeType="true"/>
          </p:cNvSpPr>
          <p:nvPr/>
        </p:nvSpPr>
        <p:spPr>
          <a:xfrm>
            <a:off x="5334000" y="3048000"/>
            <a:ext cx="685800" cy="0"/>
          </a:xfrm>
          <a:prstGeom prst="line">
            <a:avLst/>
          </a:prstGeom>
          <a:noFill/>
          <a:ln w="50800">
            <a:solidFill>
              <a:srgbClr val="FF0000"/>
            </a:solidFill>
            <a:round/>
            <a:headEnd/>
            <a:tailEnd/>
          </a:ln>
        </p:spPr>
        <p:txBody>
          <a:bodyPr wrap="none"/>
          <a:lstStyle/>
          <a:p>
            <a:pPr/>
            <a:endParaRPr sz="1400" dirty="false"/>
          </a:p>
        </p:txBody>
      </p:sp>
      <p:sp>
        <p:nvSpPr>
          <p:cNvPr id="525" name="Shape 2523"/>
          <p:cNvSpPr>
            <a:spLocks noGrp="true" noChangeShapeType="true"/>
          </p:cNvSpPr>
          <p:nvPr/>
        </p:nvSpPr>
        <p:spPr>
          <a:xfrm>
            <a:off x="5791200" y="3048000"/>
            <a:ext cx="0" cy="3429000"/>
          </a:xfrm>
          <a:prstGeom prst="line">
            <a:avLst/>
          </a:prstGeom>
          <a:noFill/>
          <a:ln w="44450">
            <a:solidFill>
              <a:srgbClr val="00CC00"/>
            </a:solidFill>
            <a:round/>
            <a:headEnd type="triangle" w="med" len="med"/>
            <a:tailEnd type="triangle" w="med" len="med"/>
          </a:ln>
        </p:spPr>
        <p:txBody>
          <a:bodyPr wrap="none"/>
          <a:lstStyle/>
          <a:p>
            <a:pPr/>
            <a:endParaRPr sz="1400" dirty="false"/>
          </a:p>
        </p:txBody>
      </p:sp>
      <p:sp>
        <p:nvSpPr>
          <p:cNvPr id="526" name="Shape 2524"/>
          <p:cNvSpPr>
            <a:spLocks noGrp="true" noChangeShapeType="true"/>
          </p:cNvSpPr>
          <p:nvPr/>
        </p:nvSpPr>
        <p:spPr>
          <a:xfrm>
            <a:off x="5181600" y="4648200"/>
            <a:ext cx="1600200" cy="519112"/>
          </a:xfrm>
          <a:prstGeom prst="rect">
            <a:avLst/>
          </a:prstGeom>
          <a:solidFill>
            <a:srgbClr val="99CCFF"/>
          </a:solidFill>
        </p:spPr>
        <p:txBody>
          <a:bodyPr lIns="91440" tIns="45720" rIns="91440" bIns="45720">
            <a:spAutoFit/>
          </a:bodyPr>
          <a:lstStyle/>
          <a:p>
            <a:pPr lvl="0">
              <a:spcBef>
                <a:spcPct val="50000"/>
              </a:spcBef>
            </a:pPr>
            <a:r>
              <a:rPr lang="en-US" sz="2800">
                <a:solidFill>
                  <a:srgbClr val="FF0000"/>
                </a:solidFill>
              </a:rPr>
              <a:t>1.3~1.5m</a:t>
            </a:r>
            <a:endParaRPr/>
          </a:p>
        </p:txBody>
      </p:sp>
      <p:sp>
        <p:nvSpPr>
          <p:cNvPr id="527" name="Shape 2525"/>
          <p:cNvSpPr>
            <a:spLocks noGrp="true" noChangeShapeType="true"/>
          </p:cNvSpPr>
          <p:nvPr/>
        </p:nvSpPr>
        <p:spPr>
          <a:xfrm>
            <a:off x="762000" y="3962400"/>
            <a:ext cx="3733800" cy="2227262"/>
          </a:xfrm>
          <a:prstGeom prst="rect">
            <a:avLst/>
          </a:prstGeom>
          <a:noFill/>
        </p:spPr>
        <p:txBody>
          <a:bodyPr lIns="91440" tIns="45720" rIns="91440" bIns="45720">
            <a:spAutoFit/>
          </a:bodyPr>
          <a:lstStyle/>
          <a:p>
            <a:pPr lvl="0">
              <a:spcBef>
                <a:spcPct val="50000"/>
              </a:spcBef>
            </a:pPr>
            <a:r>
              <a:rPr lang="zh-CN" sz="2800" b="true" i="false" u="none">
                <a:latin typeface="Arial" charset="1"/>
                <a:ea typeface="楷体_GB2312" charset="-122"/>
              </a:rPr>
              <a:t>安装位置</a:t>
            </a:r>
            <a:r>
              <a:rPr lang="en-US" sz="2800">
                <a:latin typeface="Arial" charset="1"/>
                <a:ea typeface="楷体_GB2312" charset="-122"/>
              </a:rPr>
              <a:t>：召唤盒中心距装修地面高度为1.3~1.5m，垂直度偏差≤3/1000，外壳应可靠接地。</a:t>
            </a:r>
            <a:endParaRPr/>
          </a:p>
        </p:txBody>
      </p:sp>
      <p:sp>
        <p:nvSpPr>
          <p:cNvPr id="528"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529"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hildTnLst>
                              <p:par>
                                <p:cTn id="490" presetID="15" presetClass="entr" presetSubtype="0" fill="hold" grpId="0" nodeType="clickEffect">
                                  <p:childTnLst>
                                    <p:set>
                                      <p:cBhvr additive="base">
                                        <p:cTn id="491" dur="1" fill="hold">
                                          <p:stCondLst>
                                            <p:cond delay="0"/>
                                          </p:stCondLst>
                                        </p:cTn>
                                        <p:tgtEl>
                                          <p:spTgt spid="519">
                                            <p:txEl>
                                              <p:pRg st="0" end="45"/>
                                            </p:txEl>
                                          </p:spTgt>
                                        </p:tgtEl>
                                        <p:attrNameLst>
                                          <p:attrName>style.visibility</p:attrName>
                                        </p:attrNameLst>
                                      </p:cBhvr>
                                      <p:to>
                                        <p:strVal val="visible"/>
                                      </p:to>
                                    </p:set>
                                    <p:anim calcmode="lin" valueType="num">
                                      <p:cBhvr additive="base">
                                        <p:cTn id="492" dur="1000" fill="hold"/>
                                        <p:tgtEl>
                                          <p:spTgt spid="519">
                                            <p:txEl>
                                              <p:pRg st="0" end="45"/>
                                            </p:txEl>
                                          </p:spTgt>
                                        </p:tgtEl>
                                        <p:attrNameLst>
                                          <p:attrName>ppt_w</p:attrName>
                                        </p:attrNameLst>
                                      </p:cBhvr>
                                      <p:tavLst>
                                        <p:tav tm="0">
                                          <p:val>
                                            <p:fltVal val="0"/>
                                          </p:val>
                                        </p:tav>
                                        <p:tav tm="100000">
                                          <p:val>
                                            <p:strVal val="#ppt_w"/>
                                          </p:val>
                                        </p:tav>
                                      </p:tavLst>
                                    </p:anim>
                                    <p:anim calcmode="lin" valueType="num">
                                      <p:cBhvr additive="base">
                                        <p:cTn id="493" dur="1000" fill="hold"/>
                                        <p:tgtEl>
                                          <p:spTgt spid="519">
                                            <p:txEl>
                                              <p:pRg st="0" end="45"/>
                                            </p:txEl>
                                          </p:spTgt>
                                        </p:tgtEl>
                                        <p:attrNameLst>
                                          <p:attrName>ppt_h</p:attrName>
                                        </p:attrNameLst>
                                      </p:cBhvr>
                                      <p:tavLst>
                                        <p:tav tm="0">
                                          <p:val>
                                            <p:fltVal val="0"/>
                                          </p:val>
                                        </p:tav>
                                        <p:tav tm="100000">
                                          <p:val>
                                            <p:strVal val="#ppt_h"/>
                                          </p:val>
                                        </p:tav>
                                      </p:tavLst>
                                    </p:anim>
                                    <p:anim calcmode="lin" valueType="num">
                                      <p:cBhvr additive="base">
                                        <p:cTn id="494" dur="1000" fill="hold"/>
                                        <p:tgtEl>
                                          <p:spTgt spid="519">
                                            <p:txEl>
                                              <p:pRg st="0" end="45"/>
                                            </p:txEl>
                                          </p:spTgt>
                                        </p:tgtEl>
                                        <p:attrNameLst>
                                          <p:attrName>ppt_x</p:attrName>
                                        </p:attrNameLst>
                                      </p:cBhvr>
                                      <p:tavLst>
                                        <p:tav tm="0" fmla="#ppt_x+(cos(-2*pi*(1-$))*-#ppt_x-sin(-2*pi*(1-$))*(1-#ppt_y))*(1-$)">
                                          <p:val>
                                            <p:fltVal val="0"/>
                                          </p:val>
                                        </p:tav>
                                        <p:tav tm="100000">
                                          <p:val>
                                            <p:fltVal val="1"/>
                                          </p:val>
                                        </p:tav>
                                      </p:tavLst>
                                    </p:anim>
                                    <p:anim calcmode="lin" valueType="num">
                                      <p:cBhvr additive="base">
                                        <p:cTn id="495" dur="1000" fill="hold"/>
                                        <p:tgtEl>
                                          <p:spTgt spid="519">
                                            <p:txEl>
                                              <p:pRg st="0" end="4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fill="hold">
                      <p:stCondLst>
                        <p:cond delay="indefinite"/>
                      </p:stCondLst>
                      <p:childTnLst>
                        <p:par>
                          <p:cTn fill="hold">
                            <p:stCondLst>
                              <p:cond delay="0"/>
                            </p:stCondLst>
                            <p:childTnLst>
                              <p:par>
                                <p:cTn id="496" presetID="2" presetClass="entr" presetSubtype="9" fill="hold" nodeType="clickEffect">
                                  <p:childTnLst>
                                    <p:set>
                                      <p:cBhvr additive="base">
                                        <p:cTn id="497" dur="1" fill="hold">
                                          <p:stCondLst>
                                            <p:cond delay="0"/>
                                          </p:stCondLst>
                                        </p:cTn>
                                        <p:tgtEl>
                                          <p:spTgt spid="522"/>
                                        </p:tgtEl>
                                        <p:attrNameLst>
                                          <p:attrName>style.visibility</p:attrName>
                                        </p:attrNameLst>
                                      </p:cBhvr>
                                      <p:to>
                                        <p:strVal val="visible"/>
                                      </p:to>
                                    </p:set>
                                    <p:anim calcmode="lin" valueType="num">
                                      <p:cBhvr additive="base">
                                        <p:cTn id="498" dur="500" fill="hold"/>
                                        <p:tgtEl>
                                          <p:spTgt spid="522"/>
                                        </p:tgtEl>
                                        <p:attrNameLst>
                                          <p:attrName>ppt_x</p:attrName>
                                        </p:attrNameLst>
                                      </p:cBhvr>
                                      <p:tavLst>
                                        <p:tav tm="0">
                                          <p:val>
                                            <p:strVal val="0-#ppt_w/2"/>
                                          </p:val>
                                        </p:tav>
                                        <p:tav tm="100000">
                                          <p:val>
                                            <p:strVal val="#ppt_x"/>
                                          </p:val>
                                        </p:tav>
                                      </p:tavLst>
                                    </p:anim>
                                    <p:anim calcmode="lin" valueType="num">
                                      <p:cBhvr additive="base">
                                        <p:cTn id="499" dur="500" fill="hold"/>
                                        <p:tgtEl>
                                          <p:spTgt spid="522"/>
                                        </p:tgtEl>
                                        <p:attrNameLst>
                                          <p:attrName>ppt_y</p:attrName>
                                        </p:attrNameLst>
                                      </p:cBhvr>
                                      <p:tavLst>
                                        <p:tav tm="0">
                                          <p:val>
                                            <p:strVal val="0-#ppt_h/2"/>
                                          </p:val>
                                        </p:tav>
                                        <p:tav tm="100000">
                                          <p:val>
                                            <p:strVal val="#ppt_y"/>
                                          </p:val>
                                        </p:tav>
                                      </p:tavLst>
                                    </p:anim>
                                  </p:childTnLst>
                                </p:cTn>
                              </p:par>
                            </p:childTnLst>
                          </p:cTn>
                        </p:par>
                      </p:childTnLst>
                    </p:cTn>
                  </p:par>
                  <p:par>
                    <p:cTn fill="hold">
                      <p:stCondLst>
                        <p:cond delay="indefinite"/>
                      </p:stCondLst>
                      <p:childTnLst>
                        <p:par>
                          <p:cTn fill="hold">
                            <p:stCondLst>
                              <p:cond delay="0"/>
                            </p:stCondLst>
                            <p:childTnLst>
                              <p:par>
                                <p:cTn id="500" presetID="2" presetClass="entr" presetSubtype="4" fill="hold" nodeType="clickEffect">
                                  <p:childTnLst>
                                    <p:set>
                                      <p:cBhvr additive="base">
                                        <p:cTn id="501" dur="1" fill="hold">
                                          <p:stCondLst>
                                            <p:cond delay="0"/>
                                          </p:stCondLst>
                                        </p:cTn>
                                        <p:tgtEl>
                                          <p:spTgt spid="520"/>
                                        </p:tgtEl>
                                        <p:attrNameLst>
                                          <p:attrName>style.visibility</p:attrName>
                                        </p:attrNameLst>
                                      </p:cBhvr>
                                      <p:to>
                                        <p:strVal val="visible"/>
                                      </p:to>
                                    </p:set>
                                    <p:anim calcmode="lin" valueType="num">
                                      <p:cBhvr additive="base">
                                        <p:cTn id="502" dur="500" fill="hold"/>
                                        <p:tgtEl>
                                          <p:spTgt spid="520"/>
                                        </p:tgtEl>
                                        <p:attrNameLst>
                                          <p:attrName>ppt_x</p:attrName>
                                        </p:attrNameLst>
                                      </p:cBhvr>
                                      <p:tavLst>
                                        <p:tav tm="0">
                                          <p:val>
                                            <p:strVal val="#ppt_x"/>
                                          </p:val>
                                        </p:tav>
                                        <p:tav tm="100000">
                                          <p:val>
                                            <p:strVal val="#ppt_x"/>
                                          </p:val>
                                        </p:tav>
                                      </p:tavLst>
                                    </p:anim>
                                    <p:anim calcmode="lin" valueType="num">
                                      <p:cBhvr additive="base">
                                        <p:cTn id="503" dur="500" fill="hold"/>
                                        <p:tgtEl>
                                          <p:spTgt spid="520"/>
                                        </p:tgtEl>
                                        <p:attrNameLst>
                                          <p:attrName>ppt_y</p:attrName>
                                        </p:attrNameLst>
                                      </p:cBhvr>
                                      <p:tavLst>
                                        <p:tav tm="0">
                                          <p:val>
                                            <p:strVal val="1+#ppt_h/2"/>
                                          </p:val>
                                        </p:tav>
                                        <p:tav tm="100000">
                                          <p:val>
                                            <p:strVal val="#ppt_y"/>
                                          </p:val>
                                        </p:tav>
                                      </p:tavLst>
                                    </p:anim>
                                  </p:childTnLst>
                                </p:cTn>
                              </p:par>
                            </p:childTnLst>
                          </p:cTn>
                        </p:par>
                      </p:childTnLst>
                    </p:cTn>
                  </p:par>
                  <p:par>
                    <p:cTn fill="hold">
                      <p:stCondLst>
                        <p:cond delay="indefinite"/>
                      </p:stCondLst>
                      <p:childTnLst>
                        <p:par>
                          <p:cTn fill="hold">
                            <p:stCondLst>
                              <p:cond delay="0"/>
                            </p:stCondLst>
                            <p:childTnLst>
                              <p:par>
                                <p:cTn id="504" presetID="2" presetClass="entr" presetSubtype="2" fill="hold" nodeType="clickEffect">
                                  <p:childTnLst>
                                    <p:set>
                                      <p:cBhvr additive="base">
                                        <p:cTn id="505" dur="1" fill="hold">
                                          <p:stCondLst>
                                            <p:cond delay="0"/>
                                          </p:stCondLst>
                                        </p:cTn>
                                        <p:tgtEl>
                                          <p:spTgt spid="521"/>
                                        </p:tgtEl>
                                        <p:attrNameLst>
                                          <p:attrName>style.visibility</p:attrName>
                                        </p:attrNameLst>
                                      </p:cBhvr>
                                      <p:to>
                                        <p:strVal val="visible"/>
                                      </p:to>
                                    </p:set>
                                    <p:anim calcmode="lin" valueType="num">
                                      <p:cBhvr additive="base">
                                        <p:cTn id="506" dur="500" fill="hold"/>
                                        <p:tgtEl>
                                          <p:spTgt spid="521"/>
                                        </p:tgtEl>
                                        <p:attrNameLst>
                                          <p:attrName>ppt_x</p:attrName>
                                        </p:attrNameLst>
                                      </p:cBhvr>
                                      <p:tavLst>
                                        <p:tav tm="0">
                                          <p:val>
                                            <p:strVal val="1+#ppt_w/2"/>
                                          </p:val>
                                        </p:tav>
                                        <p:tav tm="100000">
                                          <p:val>
                                            <p:strVal val="#ppt_x"/>
                                          </p:val>
                                        </p:tav>
                                      </p:tavLst>
                                    </p:anim>
                                    <p:anim calcmode="lin" valueType="num">
                                      <p:cBhvr additive="base">
                                        <p:cTn id="507" dur="500" fill="hold"/>
                                        <p:tgtEl>
                                          <p:spTgt spid="521"/>
                                        </p:tgtEl>
                                        <p:attrNameLst>
                                          <p:attrName>ppt_y</p:attrName>
                                        </p:attrNameLst>
                                      </p:cBhvr>
                                      <p:tavLst>
                                        <p:tav tm="0">
                                          <p:val>
                                            <p:strVal val="#ppt_y"/>
                                          </p:val>
                                        </p:tav>
                                        <p:tav tm="100000">
                                          <p:val>
                                            <p:strVal val="#ppt_y"/>
                                          </p:val>
                                        </p:tav>
                                      </p:tavLst>
                                    </p:anim>
                                  </p:childTnLst>
                                </p:cTn>
                              </p:par>
                            </p:childTnLst>
                          </p:cTn>
                        </p:par>
                      </p:childTnLst>
                    </p:cTn>
                  </p:par>
                  <p:par>
                    <p:cTn fill="hold">
                      <p:stCondLst>
                        <p:cond delay="indefinite"/>
                      </p:stCondLst>
                      <p:childTnLst>
                        <p:par>
                          <p:cTn fill="hold">
                            <p:stCondLst>
                              <p:cond delay="0"/>
                            </p:stCondLst>
                            <p:childTnLst>
                              <p:par>
                                <p:cTn id="508" presetID="2" presetClass="entr" presetSubtype="12" fill="hold" grpId="2" nodeType="clickEffect">
                                  <p:childTnLst>
                                    <p:set>
                                      <p:cBhvr additive="base">
                                        <p:cTn id="509" dur="1" fill="hold">
                                          <p:stCondLst>
                                            <p:cond delay="0"/>
                                          </p:stCondLst>
                                        </p:cTn>
                                        <p:tgtEl>
                                          <p:spTgt spid="527">
                                            <p:txEl>
                                              <p:pRg st="0" end="49"/>
                                            </p:txEl>
                                          </p:spTgt>
                                        </p:tgtEl>
                                        <p:attrNameLst>
                                          <p:attrName>style.visibility</p:attrName>
                                        </p:attrNameLst>
                                      </p:cBhvr>
                                      <p:to>
                                        <p:strVal val="visible"/>
                                      </p:to>
                                    </p:set>
                                    <p:anim calcmode="lin" valueType="num">
                                      <p:cBhvr additive="base">
                                        <p:cTn id="510" dur="500" fill="hold"/>
                                        <p:tgtEl>
                                          <p:spTgt spid="527">
                                            <p:txEl>
                                              <p:pRg st="0" end="49"/>
                                            </p:txEl>
                                          </p:spTgt>
                                        </p:tgtEl>
                                        <p:attrNameLst>
                                          <p:attrName>ppt_x</p:attrName>
                                        </p:attrNameLst>
                                      </p:cBhvr>
                                      <p:tavLst>
                                        <p:tav tm="0">
                                          <p:val>
                                            <p:strVal val="0-#ppt_w/2"/>
                                          </p:val>
                                        </p:tav>
                                        <p:tav tm="100000">
                                          <p:val>
                                            <p:strVal val="#ppt_x"/>
                                          </p:val>
                                        </p:tav>
                                      </p:tavLst>
                                    </p:anim>
                                    <p:anim calcmode="lin" valueType="num">
                                      <p:cBhvr additive="base">
                                        <p:cTn id="511" dur="500" fill="hold"/>
                                        <p:tgtEl>
                                          <p:spTgt spid="527">
                                            <p:txEl>
                                              <p:pRg st="0" end="49"/>
                                            </p:txEl>
                                          </p:spTgt>
                                        </p:tgtEl>
                                        <p:attrNameLst>
                                          <p:attrName>ppt_y</p:attrName>
                                        </p:attrNameLst>
                                      </p:cBhvr>
                                      <p:tavLst>
                                        <p:tav tm="0">
                                          <p:val>
                                            <p:strVal val="1+#ppt_h/2"/>
                                          </p:val>
                                        </p:tav>
                                        <p:tav tm="100000">
                                          <p:val>
                                            <p:strVal val="#ppt_y"/>
                                          </p:val>
                                        </p:tav>
                                      </p:tavLst>
                                    </p:anim>
                                  </p:childTnLst>
                                </p:cTn>
                              </p:par>
                            </p:childTnLst>
                          </p:cTn>
                        </p:par>
                      </p:childTnLst>
                    </p:cTn>
                  </p:par>
                  <p:par>
                    <p:cTn fill="hold">
                      <p:stCondLst>
                        <p:cond delay="indefinite"/>
                      </p:stCondLst>
                      <p:childTnLst>
                        <p:par>
                          <p:cTn fill="hold">
                            <p:stCondLst>
                              <p:cond delay="0"/>
                            </p:stCondLst>
                            <p:childTnLst>
                              <p:par>
                                <p:cTn id="512" presetID="16" presetClass="entr" presetSubtype="37" fill="hold" nodeType="clickEffect">
                                  <p:childTnLst>
                                    <p:set>
                                      <p:cBhvr additive="base">
                                        <p:cTn id="513" dur="1" fill="hold">
                                          <p:stCondLst>
                                            <p:cond delay="0"/>
                                          </p:stCondLst>
                                        </p:cTn>
                                        <p:tgtEl>
                                          <p:spTgt spid="523"/>
                                        </p:tgtEl>
                                        <p:attrNameLst>
                                          <p:attrName>style.visibility</p:attrName>
                                        </p:attrNameLst>
                                      </p:cBhvr>
                                      <p:to>
                                        <p:strVal val="visible"/>
                                      </p:to>
                                    </p:set>
                                    <p:animEffect transition="in" filter="barn(outVertical)">
                                      <p:cBhvr additive="base">
                                        <p:cTn id="514" dur="500"/>
                                        <p:tgtEl>
                                          <p:spTgt spid="523"/>
                                        </p:tgtEl>
                                      </p:cBhvr>
                                    </p:animEffect>
                                  </p:childTnLst>
                                </p:cTn>
                              </p:par>
                            </p:childTnLst>
                          </p:cTn>
                        </p:par>
                      </p:childTnLst>
                    </p:cTn>
                  </p:par>
                  <p:par>
                    <p:cTn fill="hold">
                      <p:stCondLst>
                        <p:cond delay="indefinite"/>
                      </p:stCondLst>
                      <p:childTnLst>
                        <p:par>
                          <p:cTn fill="hold">
                            <p:stCondLst>
                              <p:cond delay="0"/>
                            </p:stCondLst>
                            <p:childTnLst>
                              <p:par>
                                <p:cTn id="515" presetID="2" presetClass="entr" presetSubtype="2" fill="hold" nodeType="clickEffect">
                                  <p:childTnLst>
                                    <p:set>
                                      <p:cBhvr additive="base">
                                        <p:cTn id="516" dur="1" fill="hold">
                                          <p:stCondLst>
                                            <p:cond delay="0"/>
                                          </p:stCondLst>
                                        </p:cTn>
                                        <p:tgtEl>
                                          <p:spTgt spid="524"/>
                                        </p:tgtEl>
                                        <p:attrNameLst>
                                          <p:attrName>style.visibility</p:attrName>
                                        </p:attrNameLst>
                                      </p:cBhvr>
                                      <p:to>
                                        <p:strVal val="visible"/>
                                      </p:to>
                                    </p:set>
                                    <p:anim calcmode="lin" valueType="num">
                                      <p:cBhvr additive="base">
                                        <p:cTn id="517" dur="500" fill="hold"/>
                                        <p:tgtEl>
                                          <p:spTgt spid="524"/>
                                        </p:tgtEl>
                                        <p:attrNameLst>
                                          <p:attrName>ppt_x</p:attrName>
                                        </p:attrNameLst>
                                      </p:cBhvr>
                                      <p:tavLst>
                                        <p:tav tm="0">
                                          <p:val>
                                            <p:strVal val="1+#ppt_w/2"/>
                                          </p:val>
                                        </p:tav>
                                        <p:tav tm="100000">
                                          <p:val>
                                            <p:strVal val="#ppt_x"/>
                                          </p:val>
                                        </p:tav>
                                      </p:tavLst>
                                    </p:anim>
                                    <p:anim calcmode="lin" valueType="num">
                                      <p:cBhvr additive="base">
                                        <p:cTn id="518" dur="500" fill="hold"/>
                                        <p:tgtEl>
                                          <p:spTgt spid="524"/>
                                        </p:tgtEl>
                                        <p:attrNameLst>
                                          <p:attrName>ppt_y</p:attrName>
                                        </p:attrNameLst>
                                      </p:cBhvr>
                                      <p:tavLst>
                                        <p:tav tm="0">
                                          <p:val>
                                            <p:strVal val="#ppt_y"/>
                                          </p:val>
                                        </p:tav>
                                        <p:tav tm="100000">
                                          <p:val>
                                            <p:strVal val="#ppt_y"/>
                                          </p:val>
                                        </p:tav>
                                      </p:tavLst>
                                    </p:anim>
                                  </p:childTnLst>
                                </p:cTn>
                              </p:par>
                            </p:childTnLst>
                          </p:cTn>
                        </p:par>
                      </p:childTnLst>
                    </p:cTn>
                  </p:par>
                  <p:par>
                    <p:cTn fill="hold">
                      <p:stCondLst>
                        <p:cond delay="indefinite"/>
                      </p:stCondLst>
                      <p:childTnLst>
                        <p:par>
                          <p:cTn fill="hold">
                            <p:stCondLst>
                              <p:cond delay="0"/>
                            </p:stCondLst>
                            <p:childTnLst>
                              <p:par>
                                <p:cTn id="519" presetID="16" presetClass="entr" presetSubtype="42" fill="hold" nodeType="clickEffect">
                                  <p:childTnLst>
                                    <p:set>
                                      <p:cBhvr additive="base">
                                        <p:cTn id="520" dur="1" fill="hold">
                                          <p:stCondLst>
                                            <p:cond delay="0"/>
                                          </p:stCondLst>
                                        </p:cTn>
                                        <p:tgtEl>
                                          <p:spTgt spid="525"/>
                                        </p:tgtEl>
                                        <p:attrNameLst>
                                          <p:attrName>style.visibility</p:attrName>
                                        </p:attrNameLst>
                                      </p:cBhvr>
                                      <p:to>
                                        <p:strVal val="visible"/>
                                      </p:to>
                                    </p:set>
                                    <p:animEffect transition="in" filter="barn(outHorizontal)">
                                      <p:cBhvr additive="base">
                                        <p:cTn id="521" dur="500"/>
                                        <p:tgtEl>
                                          <p:spTgt spid="525"/>
                                        </p:tgtEl>
                                      </p:cBhvr>
                                    </p:animEffect>
                                  </p:childTnLst>
                                </p:cTn>
                              </p:par>
                            </p:childTnLst>
                          </p:cTn>
                        </p:par>
                      </p:childTnLst>
                    </p:cTn>
                  </p:par>
                  <p:par>
                    <p:cTn fill="hold">
                      <p:stCondLst>
                        <p:cond delay="indefinite"/>
                      </p:stCondLst>
                      <p:childTnLst>
                        <p:par>
                          <p:cTn fill="hold">
                            <p:stCondLst>
                              <p:cond delay="0"/>
                            </p:stCondLst>
                            <p:childTnLst>
                              <p:par>
                                <p:cTn id="522" presetID="2" presetClass="entr" presetSubtype="2" fill="hold" grpId="1" nodeType="clickEffect">
                                  <p:childTnLst>
                                    <p:set>
                                      <p:cBhvr additive="base">
                                        <p:cTn id="523" dur="1" fill="hold">
                                          <p:stCondLst>
                                            <p:cond delay="0"/>
                                          </p:stCondLst>
                                        </p:cTn>
                                        <p:tgtEl>
                                          <p:spTgt spid="526"/>
                                        </p:tgtEl>
                                        <p:attrNameLst>
                                          <p:attrName>style.visibility</p:attrName>
                                        </p:attrNameLst>
                                      </p:cBhvr>
                                      <p:to>
                                        <p:strVal val="visible"/>
                                      </p:to>
                                    </p:set>
                                    <p:anim calcmode="lin" valueType="num">
                                      <p:cBhvr additive="base">
                                        <p:cTn id="524" dur="500" fill="hold"/>
                                        <p:tgtEl>
                                          <p:spTgt spid="526"/>
                                        </p:tgtEl>
                                        <p:attrNameLst>
                                          <p:attrName>ppt_x</p:attrName>
                                        </p:attrNameLst>
                                      </p:cBhvr>
                                      <p:tavLst>
                                        <p:tav tm="0">
                                          <p:val>
                                            <p:strVal val="1+#ppt_w/2"/>
                                          </p:val>
                                        </p:tav>
                                        <p:tav tm="100000">
                                          <p:val>
                                            <p:strVal val="#ppt_x"/>
                                          </p:val>
                                        </p:tav>
                                      </p:tavLst>
                                    </p:anim>
                                    <p:anim calcmode="lin" valueType="num">
                                      <p:cBhvr additive="base">
                                        <p:cTn id="525" dur="500" fill="hold"/>
                                        <p:tgtEl>
                                          <p:spTgt spid="5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67.xml><?xml version="1.0" encoding="utf-8"?>
<p:sld xmlns:a="http://schemas.openxmlformats.org/drawingml/2006/main" xmlns:p="http://schemas.openxmlformats.org/presentationml/2006/main" xmlns:r="http://schemas.openxmlformats.org/officeDocument/2006/relationships">
  <p:cSld>
    <p:spTree>
      <p:nvGrpSpPr>
        <p:cNvPr id="530" name=""/>
        <p:cNvGrpSpPr/>
        <p:nvPr/>
      </p:nvGrpSpPr>
      <p:grpSpPr>
        <a:xfrm>
          <a:off x="0" y="0"/>
          <a:ext cx="0" cy="0"/>
          <a:chOff x="0" y="0"/>
          <a:chExt cx="0" cy="0"/>
        </a:xfrm>
      </p:grpSpPr>
      <p:sp>
        <p:nvSpPr>
          <p:cNvPr id="531" name="Shape 2528"/>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C.厅外楼层显示及到站钟</a:t>
            </a:r>
            <a:endParaRPr/>
          </a:p>
        </p:txBody>
      </p:sp>
      <p:sp>
        <p:nvSpPr>
          <p:cNvPr id="532" name="Shape 2529"/>
          <p:cNvSpPr>
            <a:spLocks noGrp="true" noChangeShapeType="true"/>
          </p:cNvSpPr>
          <p:nvPr/>
        </p:nvSpPr>
        <p:spPr>
          <a:xfrm>
            <a:off x="609600" y="1447800"/>
            <a:ext cx="3886200" cy="1800225"/>
          </a:xfrm>
          <a:prstGeom prst="rect">
            <a:avLst/>
          </a:prstGeom>
          <a:noFill/>
        </p:spPr>
        <p:txBody>
          <a:bodyPr lIns="91440" tIns="45720" rIns="91440" bIns="45720">
            <a:spAutoFit/>
          </a:bodyPr>
          <a:lstStyle/>
          <a:p>
            <a:pPr lvl="0">
              <a:spcBef>
                <a:spcPct val="50000"/>
              </a:spcBef>
            </a:pPr>
            <a:r>
              <a:rPr lang="zh-CN" sz="2800">
                <a:latin typeface="Arial" charset="1"/>
                <a:ea typeface="楷体_GB2312" charset="-122"/>
              </a:rPr>
              <a:t>厅外楼层显示盒位于厅门门口的上方，用于指示电梯的停靠层站和运行方向。</a:t>
            </a:r>
            <a:endParaRPr/>
          </a:p>
        </p:txBody>
      </p:sp>
      <p:sp>
        <p:nvSpPr>
          <p:cNvPr id="533" name="Shape 2530"/>
          <p:cNvSpPr>
            <a:spLocks noGrp="true" noChangeShapeType="true"/>
          </p:cNvSpPr>
          <p:nvPr/>
        </p:nvSpPr>
        <p:spPr>
          <a:xfrm>
            <a:off x="609600" y="3124200"/>
            <a:ext cx="3810000" cy="1800225"/>
          </a:xfrm>
          <a:prstGeom prst="rect">
            <a:avLst/>
          </a:prstGeom>
          <a:noFill/>
        </p:spPr>
        <p:txBody>
          <a:bodyPr lIns="91440" tIns="45720" rIns="91440" bIns="45720">
            <a:spAutoFit/>
          </a:bodyPr>
          <a:lstStyle/>
          <a:p>
            <a:pPr lvl="0">
              <a:spcBef>
                <a:spcPct val="50000"/>
              </a:spcBef>
            </a:pPr>
            <a:r>
              <a:rPr lang="zh-CN" sz="2800">
                <a:latin typeface="Arial" charset="1"/>
                <a:ea typeface="楷体_GB2312" charset="-122"/>
              </a:rPr>
              <a:t>有时楼层显示盒还配有到站钟，用于电梯进入该楼层并且停站时，提醒厅外乘客注意之用。</a:t>
            </a:r>
            <a:endParaRPr/>
          </a:p>
        </p:txBody>
      </p:sp>
      <p:pic>
        <p:nvPicPr>
          <p:cNvPr id="534" name="Image 2531"/>
          <p:cNvPicPr>
            <a:picLocks noGrp="true" noChangeAspect="true"/>
          </p:cNvPicPr>
          <p:nvPr/>
        </p:nvPicPr>
        <p:blipFill>
          <a:blip r:embed="rId1"/>
          <a:srcRect/>
          <a:stretch>
            <a:fillRect/>
          </a:stretch>
        </p:blipFill>
        <p:spPr>
          <a:xfrm>
            <a:off x="4648200" y="1524000"/>
            <a:ext cx="3810000" cy="517525"/>
          </a:xfrm>
          <a:prstGeom prst="rect">
            <a:avLst/>
          </a:prstGeom>
          <a:noFill/>
        </p:spPr>
      </p:pic>
      <p:pic>
        <p:nvPicPr>
          <p:cNvPr id="535" name="Image 2532"/>
          <p:cNvPicPr>
            <a:picLocks noGrp="true" noChangeAspect="true"/>
          </p:cNvPicPr>
          <p:nvPr/>
        </p:nvPicPr>
        <p:blipFill>
          <a:blip r:embed="rId2"/>
          <a:srcRect/>
          <a:stretch>
            <a:fillRect/>
          </a:stretch>
        </p:blipFill>
        <p:spPr>
          <a:xfrm>
            <a:off x="4648200" y="2209800"/>
            <a:ext cx="857250" cy="1504950"/>
          </a:xfrm>
          <a:prstGeom prst="rect">
            <a:avLst/>
          </a:prstGeom>
          <a:noFill/>
        </p:spPr>
      </p:pic>
      <p:pic>
        <p:nvPicPr>
          <p:cNvPr id="536" name="Image 2533"/>
          <p:cNvPicPr>
            <a:picLocks noGrp="true" noChangeAspect="true"/>
          </p:cNvPicPr>
          <p:nvPr/>
        </p:nvPicPr>
        <p:blipFill>
          <a:blip r:embed="rId3"/>
          <a:srcRect/>
          <a:stretch>
            <a:fillRect/>
          </a:stretch>
        </p:blipFill>
        <p:spPr>
          <a:xfrm>
            <a:off x="4648200" y="2209800"/>
            <a:ext cx="857250" cy="1504950"/>
          </a:xfrm>
          <a:prstGeom prst="rect">
            <a:avLst/>
          </a:prstGeom>
          <a:noFill/>
        </p:spPr>
      </p:pic>
      <p:pic>
        <p:nvPicPr>
          <p:cNvPr id="537" name="Image 2534"/>
          <p:cNvPicPr>
            <a:picLocks noGrp="true" noChangeAspect="true"/>
          </p:cNvPicPr>
          <p:nvPr/>
        </p:nvPicPr>
        <p:blipFill>
          <a:blip r:embed="rId4"/>
          <a:srcRect/>
          <a:stretch>
            <a:fillRect/>
          </a:stretch>
        </p:blipFill>
        <p:spPr>
          <a:xfrm>
            <a:off x="4648200" y="2209800"/>
            <a:ext cx="857250" cy="1504950"/>
          </a:xfrm>
          <a:prstGeom prst="rect">
            <a:avLst/>
          </a:prstGeom>
          <a:noFill/>
        </p:spPr>
      </p:pic>
      <p:pic>
        <p:nvPicPr>
          <p:cNvPr id="538" name="Image 2535"/>
          <p:cNvPicPr>
            <a:picLocks noGrp="true" noChangeAspect="true"/>
          </p:cNvPicPr>
          <p:nvPr/>
        </p:nvPicPr>
        <p:blipFill>
          <a:blip r:embed="rId5"/>
          <a:srcRect/>
          <a:stretch>
            <a:fillRect/>
          </a:stretch>
        </p:blipFill>
        <p:spPr>
          <a:xfrm>
            <a:off x="4648200" y="2209800"/>
            <a:ext cx="857250" cy="1504950"/>
          </a:xfrm>
          <a:prstGeom prst="rect">
            <a:avLst/>
          </a:prstGeom>
          <a:noFill/>
        </p:spPr>
      </p:pic>
      <p:pic>
        <p:nvPicPr>
          <p:cNvPr id="539" name="Image 2536"/>
          <p:cNvPicPr>
            <a:picLocks noGrp="true" noChangeAspect="true"/>
          </p:cNvPicPr>
          <p:nvPr/>
        </p:nvPicPr>
        <p:blipFill>
          <a:blip r:embed="rId6"/>
          <a:srcRect/>
          <a:stretch>
            <a:fillRect/>
          </a:stretch>
        </p:blipFill>
        <p:spPr>
          <a:xfrm>
            <a:off x="4648200" y="2209800"/>
            <a:ext cx="857250" cy="1504950"/>
          </a:xfrm>
          <a:prstGeom prst="rect">
            <a:avLst/>
          </a:prstGeom>
          <a:noFill/>
        </p:spPr>
      </p:pic>
      <p:pic>
        <p:nvPicPr>
          <p:cNvPr id="540" name="Image 2537"/>
          <p:cNvPicPr>
            <a:picLocks noGrp="true" noChangeAspect="true"/>
          </p:cNvPicPr>
          <p:nvPr/>
        </p:nvPicPr>
        <p:blipFill>
          <a:blip r:embed="rId7"/>
          <a:srcRect/>
          <a:stretch>
            <a:fillRect/>
          </a:stretch>
        </p:blipFill>
        <p:spPr>
          <a:xfrm>
            <a:off x="4648200" y="2209800"/>
            <a:ext cx="857250" cy="1504950"/>
          </a:xfrm>
          <a:prstGeom prst="rect">
            <a:avLst/>
          </a:prstGeom>
          <a:noFill/>
        </p:spPr>
      </p:pic>
      <p:pic>
        <p:nvPicPr>
          <p:cNvPr id="541" name="Image 2538"/>
          <p:cNvPicPr>
            <a:picLocks noGrp="true" noChangeAspect="true"/>
          </p:cNvPicPr>
          <p:nvPr/>
        </p:nvPicPr>
        <p:blipFill>
          <a:blip r:embed="rId8"/>
          <a:srcRect/>
          <a:stretch>
            <a:fillRect/>
          </a:stretch>
        </p:blipFill>
        <p:spPr>
          <a:xfrm>
            <a:off x="4648200" y="2209800"/>
            <a:ext cx="857250" cy="1504950"/>
          </a:xfrm>
          <a:prstGeom prst="rect">
            <a:avLst/>
          </a:prstGeom>
          <a:noFill/>
        </p:spPr>
      </p:pic>
      <p:pic>
        <p:nvPicPr>
          <p:cNvPr id="542" name="Image 2539"/>
          <p:cNvPicPr>
            <a:picLocks noGrp="true" noChangeAspect="true"/>
          </p:cNvPicPr>
          <p:nvPr/>
        </p:nvPicPr>
        <p:blipFill>
          <a:blip r:embed="rId9"/>
          <a:srcRect/>
          <a:stretch>
            <a:fillRect/>
          </a:stretch>
        </p:blipFill>
        <p:spPr>
          <a:xfrm>
            <a:off x="4648200" y="2209800"/>
            <a:ext cx="857250" cy="1504950"/>
          </a:xfrm>
          <a:prstGeom prst="rect">
            <a:avLst/>
          </a:prstGeom>
          <a:noFill/>
        </p:spPr>
      </p:pic>
      <p:pic>
        <p:nvPicPr>
          <p:cNvPr id="543" name="Image 2540"/>
          <p:cNvPicPr>
            <a:picLocks noGrp="true" noChangeAspect="true"/>
          </p:cNvPicPr>
          <p:nvPr/>
        </p:nvPicPr>
        <p:blipFill>
          <a:blip r:embed="rId10"/>
          <a:srcRect/>
          <a:stretch>
            <a:fillRect/>
          </a:stretch>
        </p:blipFill>
        <p:spPr>
          <a:xfrm>
            <a:off x="4648200" y="2209800"/>
            <a:ext cx="857250" cy="1504950"/>
          </a:xfrm>
          <a:prstGeom prst="rect">
            <a:avLst/>
          </a:prstGeom>
          <a:noFill/>
        </p:spPr>
      </p:pic>
      <p:pic>
        <p:nvPicPr>
          <p:cNvPr id="544" name="Image 2541"/>
          <p:cNvPicPr>
            <a:picLocks noGrp="true" noChangeAspect="true"/>
          </p:cNvPicPr>
          <p:nvPr/>
        </p:nvPicPr>
        <p:blipFill>
          <a:blip r:embed="rId11"/>
          <a:srcRect/>
          <a:stretch>
            <a:fillRect/>
          </a:stretch>
        </p:blipFill>
        <p:spPr>
          <a:xfrm>
            <a:off x="4648200" y="2209800"/>
            <a:ext cx="857250" cy="1504950"/>
          </a:xfrm>
          <a:prstGeom prst="rect">
            <a:avLst/>
          </a:prstGeom>
          <a:noFill/>
        </p:spPr>
      </p:pic>
      <p:pic>
        <p:nvPicPr>
          <p:cNvPr id="545" name="Image 2542"/>
          <p:cNvPicPr>
            <a:picLocks noGrp="true" noChangeAspect="true"/>
          </p:cNvPicPr>
          <p:nvPr/>
        </p:nvPicPr>
        <p:blipFill>
          <a:blip r:embed="rId12"/>
          <a:srcRect/>
          <a:stretch>
            <a:fillRect/>
          </a:stretch>
        </p:blipFill>
        <p:spPr>
          <a:xfrm>
            <a:off x="4648200" y="2209800"/>
            <a:ext cx="857250" cy="1504950"/>
          </a:xfrm>
          <a:prstGeom prst="rect">
            <a:avLst/>
          </a:prstGeom>
          <a:noFill/>
        </p:spPr>
      </p:pic>
      <p:sp>
        <p:nvSpPr>
          <p:cNvPr id="546" name="Shape 2543"/>
          <p:cNvSpPr>
            <a:spLocks noGrp="true" noChangeShapeType="true"/>
          </p:cNvSpPr>
          <p:nvPr/>
        </p:nvSpPr>
        <p:spPr>
          <a:xfrm>
            <a:off x="4495800" y="4114800"/>
            <a:ext cx="4114800" cy="2227262"/>
          </a:xfrm>
          <a:prstGeom prst="rect">
            <a:avLst/>
          </a:prstGeom>
          <a:noFill/>
        </p:spPr>
        <p:txBody>
          <a:bodyPr lIns="91440" tIns="45720" rIns="91440" bIns="45720">
            <a:spAutoFit/>
          </a:bodyPr>
          <a:lstStyle/>
          <a:p>
            <a:pPr lvl="0"/>
            <a:r>
              <a:rPr lang="zh-CN" sz="2800">
                <a:ea typeface="楷体_GB2312" charset="-122"/>
              </a:rPr>
              <a:t>安装位置：</a:t>
            </a:r>
            <a:r>
              <a:rPr lang="zh-CN" sz="2800">
                <a:latin typeface="Arial" charset="1"/>
                <a:ea typeface="楷体_GB2312" charset="-122"/>
              </a:rPr>
              <a:t>楼层显示盒</a:t>
            </a:r>
            <a:r>
              <a:rPr lang="en-US" sz="2800">
                <a:ea typeface="楷体_GB2312" charset="-122"/>
              </a:rPr>
              <a:t>中心距装修地面高度为2350mm左右，垂直度偏差≤3/1000，外壳应可靠接地。</a:t>
            </a:r>
            <a:endParaRPr/>
          </a:p>
        </p:txBody>
      </p:sp>
      <p:pic>
        <p:nvPicPr>
          <p:cNvPr id="547" name="Image 2544"/>
          <p:cNvPicPr>
            <a:picLocks noGrp="true" noChangeAspect="true"/>
          </p:cNvPicPr>
          <p:nvPr/>
        </p:nvPicPr>
        <p:blipFill>
          <a:blip r:embed="rId13"/>
          <a:srcRect/>
          <a:stretch>
            <a:fillRect/>
          </a:stretch>
        </p:blipFill>
        <p:spPr>
          <a:xfrm>
            <a:off x="6400800" y="2209800"/>
            <a:ext cx="1524000" cy="1512887"/>
          </a:xfrm>
          <a:prstGeom prst="rect">
            <a:avLst/>
          </a:prstGeom>
          <a:noFill/>
        </p:spPr>
      </p:pic>
      <p:pic>
        <p:nvPicPr>
          <p:cNvPr id="548" name="Image 2545"/>
          <p:cNvPicPr>
            <a:picLocks noGrp="true" noChangeAspect="true"/>
          </p:cNvPicPr>
          <p:nvPr/>
        </p:nvPicPr>
        <p:blipFill>
          <a:blip r:embed="rId14"/>
          <a:srcRect/>
          <a:stretch>
            <a:fillRect/>
          </a:stretch>
        </p:blipFill>
        <p:spPr>
          <a:xfrm>
            <a:off x="1219200" y="4876800"/>
            <a:ext cx="2133600" cy="1682750"/>
          </a:xfrm>
          <a:prstGeom prst="rect">
            <a:avLst/>
          </a:prstGeom>
          <a:noFill/>
        </p:spPr>
      </p:pic>
      <p:sp>
        <p:nvSpPr>
          <p:cNvPr id="549"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550"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hildTnLst>
                              <p:par>
                                <p:cTn id="526" presetID="1" presetClass="entr" presetSubtype="0" fill="hold" nodeType="clickEffect">
                                  <p:childTnLst>
                                    <p:set>
                                      <p:cBhvr additive="base">
                                        <p:cTn id="527" dur="1" fill="hold">
                                          <p:stCondLst>
                                            <p:cond delay="499"/>
                                          </p:stCondLst>
                                        </p:cTn>
                                        <p:tgtEl>
                                          <p:spTgt spid="5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id="528" presetID="1" presetClass="entr" presetSubtype="0" fill="hold" nodeType="clickEffect">
                                  <p:childTnLst>
                                    <p:set>
                                      <p:cBhvr additive="base">
                                        <p:cTn id="529" dur="1" fill="hold">
                                          <p:stCondLst>
                                            <p:cond delay="499"/>
                                          </p:stCondLst>
                                        </p:cTn>
                                        <p:tgtEl>
                                          <p:spTgt spid="5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id="530" presetID="1" presetClass="entr" presetSubtype="0" fill="hold" nodeType="clickEffect">
                                  <p:childTnLst>
                                    <p:set>
                                      <p:cBhvr additive="base">
                                        <p:cTn id="531" dur="1" fill="hold">
                                          <p:stCondLst>
                                            <p:cond delay="499"/>
                                          </p:stCondLst>
                                        </p:cTn>
                                        <p:tgtEl>
                                          <p:spTgt spid="5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id="532" presetID="1" presetClass="entr" presetSubtype="0" fill="hold" nodeType="clickEffect">
                                  <p:childTnLst>
                                    <p:set>
                                      <p:cBhvr additive="base">
                                        <p:cTn id="533" dur="1" fill="hold">
                                          <p:stCondLst>
                                            <p:cond delay="499"/>
                                          </p:stCondLst>
                                        </p:cTn>
                                        <p:tgtEl>
                                          <p:spTgt spid="5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id="534" presetID="1" presetClass="entr" presetSubtype="0" fill="hold" nodeType="clickEffect">
                                  <p:childTnLst>
                                    <p:set>
                                      <p:cBhvr additive="base">
                                        <p:cTn id="535" dur="1" fill="hold">
                                          <p:stCondLst>
                                            <p:cond delay="499"/>
                                          </p:stCondLst>
                                        </p:cTn>
                                        <p:tgtEl>
                                          <p:spTgt spid="5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id="536" presetID="1" presetClass="entr" presetSubtype="0" fill="hold" nodeType="clickEffect">
                                  <p:childTnLst>
                                    <p:set>
                                      <p:cBhvr additive="base">
                                        <p:cTn id="537" dur="1" fill="hold">
                                          <p:stCondLst>
                                            <p:cond delay="499"/>
                                          </p:stCondLst>
                                        </p:cTn>
                                        <p:tgtEl>
                                          <p:spTgt spid="5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id="538" presetID="1" presetClass="entr" presetSubtype="0" fill="hold" nodeType="clickEffect">
                                  <p:childTnLst>
                                    <p:set>
                                      <p:cBhvr additive="base">
                                        <p:cTn id="539" dur="1" fill="hold">
                                          <p:stCondLst>
                                            <p:cond delay="499"/>
                                          </p:stCondLst>
                                        </p:cTn>
                                        <p:tgtEl>
                                          <p:spTgt spid="5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id="540" presetID="1" presetClass="entr" presetSubtype="0" fill="hold" nodeType="clickEffect">
                                  <p:childTnLst>
                                    <p:set>
                                      <p:cBhvr additive="base">
                                        <p:cTn id="541" dur="1" fill="hold">
                                          <p:stCondLst>
                                            <p:cond delay="499"/>
                                          </p:stCondLst>
                                        </p:cTn>
                                        <p:tgtEl>
                                          <p:spTgt spid="5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id="542" presetID="1" presetClass="entr" presetSubtype="0" fill="hold" nodeType="clickEffect">
                                  <p:childTnLst>
                                    <p:set>
                                      <p:cBhvr additive="base">
                                        <p:cTn id="543" dur="1" fill="hold">
                                          <p:stCondLst>
                                            <p:cond delay="499"/>
                                          </p:stCondLst>
                                        </p:cTn>
                                        <p:tgtEl>
                                          <p:spTgt spid="5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id="544" presetID="1" presetClass="entr" presetSubtype="0" fill="hold" nodeType="clickEffect">
                                  <p:childTnLst>
                                    <p:set>
                                      <p:cBhvr additive="base">
                                        <p:cTn id="545" dur="1" fill="hold">
                                          <p:stCondLst>
                                            <p:cond delay="499"/>
                                          </p:stCondLst>
                                        </p:cTn>
                                        <p:tgtEl>
                                          <p:spTgt spid="5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id="546" presetID="1" presetClass="entr" presetSubtype="0" fill="hold" nodeType="clickEffect">
                                  <p:childTnLst>
                                    <p:set>
                                      <p:cBhvr additive="base">
                                        <p:cTn id="547" dur="1" fill="hold">
                                          <p:stCondLst>
                                            <p:cond delay="499"/>
                                          </p:stCondLst>
                                        </p:cTn>
                                        <p:tgtEl>
                                          <p:spTgt spid="5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id="548" presetID="1" presetClass="entr" presetSubtype="0" fill="hold" nodeType="clickEffect">
                                  <p:childTnLst>
                                    <p:set>
                                      <p:cBhvr additive="base">
                                        <p:cTn id="549" dur="1" fill="hold">
                                          <p:stCondLst>
                                            <p:cond delay="499"/>
                                          </p:stCondLst>
                                        </p:cTn>
                                        <p:tgtEl>
                                          <p:spTgt spid="5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id="550" presetID="2" presetClass="entr" presetSubtype="2" fill="hold" nodeType="clickEffect">
                                  <p:childTnLst>
                                    <p:set>
                                      <p:cBhvr additive="base">
                                        <p:cTn id="551" dur="1" fill="hold">
                                          <p:stCondLst>
                                            <p:cond delay="0"/>
                                          </p:stCondLst>
                                        </p:cTn>
                                        <p:tgtEl>
                                          <p:spTgt spid="547"/>
                                        </p:tgtEl>
                                        <p:attrNameLst>
                                          <p:attrName>style.visibility</p:attrName>
                                        </p:attrNameLst>
                                      </p:cBhvr>
                                      <p:to>
                                        <p:strVal val="visible"/>
                                      </p:to>
                                    </p:set>
                                    <p:anim calcmode="lin" valueType="num">
                                      <p:cBhvr additive="base">
                                        <p:cTn id="552" dur="500" fill="hold"/>
                                        <p:tgtEl>
                                          <p:spTgt spid="547"/>
                                        </p:tgtEl>
                                        <p:attrNameLst>
                                          <p:attrName>ppt_x</p:attrName>
                                        </p:attrNameLst>
                                      </p:cBhvr>
                                      <p:tavLst>
                                        <p:tav tm="0">
                                          <p:val>
                                            <p:strVal val="1+#ppt_w/2"/>
                                          </p:val>
                                        </p:tav>
                                        <p:tav tm="100000">
                                          <p:val>
                                            <p:strVal val="#ppt_x"/>
                                          </p:val>
                                        </p:tav>
                                      </p:tavLst>
                                    </p:anim>
                                    <p:anim calcmode="lin" valueType="num">
                                      <p:cBhvr additive="base">
                                        <p:cTn id="553" dur="500" fill="hold"/>
                                        <p:tgtEl>
                                          <p:spTgt spid="547"/>
                                        </p:tgtEl>
                                        <p:attrNameLst>
                                          <p:attrName>ppt_y</p:attrName>
                                        </p:attrNameLst>
                                      </p:cBhvr>
                                      <p:tavLst>
                                        <p:tav tm="0">
                                          <p:val>
                                            <p:strVal val="#ppt_y"/>
                                          </p:val>
                                        </p:tav>
                                        <p:tav tm="100000">
                                          <p:val>
                                            <p:strVal val="#ppt_y"/>
                                          </p:val>
                                        </p:tav>
                                      </p:tavLst>
                                    </p:anim>
                                  </p:childTnLst>
                                </p:cTn>
                              </p:par>
                            </p:childTnLst>
                          </p:cTn>
                        </p:par>
                      </p:childTnLst>
                    </p:cTn>
                  </p:par>
                  <p:par>
                    <p:cTn fill="hold">
                      <p:stCondLst>
                        <p:cond delay="indefinite"/>
                      </p:stCondLst>
                      <p:childTnLst>
                        <p:par>
                          <p:cTn fill="hold">
                            <p:stCondLst>
                              <p:cond delay="0"/>
                            </p:stCondLst>
                            <p:childTnLst>
                              <p:par>
                                <p:cTn id="554" presetID="2" presetClass="entr" presetSubtype="8" fill="hold" grpId="0" nodeType="clickEffect">
                                  <p:childTnLst>
                                    <p:set>
                                      <p:cBhvr additive="base">
                                        <p:cTn id="555" dur="1" fill="hold">
                                          <p:stCondLst>
                                            <p:cond delay="0"/>
                                          </p:stCondLst>
                                        </p:cTn>
                                        <p:tgtEl>
                                          <p:spTgt spid="533">
                                            <p:txEl>
                                              <p:pRg st="0" end="41"/>
                                            </p:txEl>
                                          </p:spTgt>
                                        </p:tgtEl>
                                        <p:attrNameLst>
                                          <p:attrName>style.visibility</p:attrName>
                                        </p:attrNameLst>
                                      </p:cBhvr>
                                      <p:to>
                                        <p:strVal val="visible"/>
                                      </p:to>
                                    </p:set>
                                    <p:anim calcmode="lin" valueType="num">
                                      <p:cBhvr additive="base">
                                        <p:cTn id="556" dur="500" fill="hold"/>
                                        <p:tgtEl>
                                          <p:spTgt spid="533">
                                            <p:txEl>
                                              <p:pRg st="0" end="41"/>
                                            </p:txEl>
                                          </p:spTgt>
                                        </p:tgtEl>
                                        <p:attrNameLst>
                                          <p:attrName>ppt_x</p:attrName>
                                        </p:attrNameLst>
                                      </p:cBhvr>
                                      <p:tavLst>
                                        <p:tav tm="0">
                                          <p:val>
                                            <p:strVal val="0-#ppt_w/2"/>
                                          </p:val>
                                        </p:tav>
                                        <p:tav tm="100000">
                                          <p:val>
                                            <p:strVal val="#ppt_x"/>
                                          </p:val>
                                        </p:tav>
                                      </p:tavLst>
                                    </p:anim>
                                    <p:anim calcmode="lin" valueType="num">
                                      <p:cBhvr additive="base">
                                        <p:cTn id="557" dur="500" fill="hold"/>
                                        <p:tgtEl>
                                          <p:spTgt spid="533">
                                            <p:txEl>
                                              <p:pRg st="0" end="41"/>
                                            </p:txEl>
                                          </p:spTgt>
                                        </p:tgtEl>
                                        <p:attrNameLst>
                                          <p:attrName>ppt_y</p:attrName>
                                        </p:attrNameLst>
                                      </p:cBhvr>
                                      <p:tavLst>
                                        <p:tav tm="0">
                                          <p:val>
                                            <p:strVal val="#ppt_y"/>
                                          </p:val>
                                        </p:tav>
                                        <p:tav tm="100000">
                                          <p:val>
                                            <p:strVal val="#ppt_y"/>
                                          </p:val>
                                        </p:tav>
                                      </p:tavLst>
                                    </p:anim>
                                  </p:childTnLst>
                                </p:cTn>
                              </p:par>
                            </p:childTnLst>
                          </p:cTn>
                        </p:par>
                      </p:childTnLst>
                    </p:cTn>
                  </p:par>
                  <p:par>
                    <p:cTn fill="hold">
                      <p:stCondLst>
                        <p:cond delay="indefinite"/>
                      </p:stCondLst>
                      <p:childTnLst>
                        <p:par>
                          <p:cTn fill="hold">
                            <p:stCondLst>
                              <p:cond delay="0"/>
                            </p:stCondLst>
                            <p:childTnLst>
                              <p:par>
                                <p:cTn id="558" presetID="2" presetClass="entr" presetSubtype="12" fill="hold" nodeType="clickEffect">
                                  <p:childTnLst>
                                    <p:set>
                                      <p:cBhvr additive="base">
                                        <p:cTn id="559" dur="1" fill="hold">
                                          <p:stCondLst>
                                            <p:cond delay="0"/>
                                          </p:stCondLst>
                                        </p:cTn>
                                        <p:tgtEl>
                                          <p:spTgt spid="548"/>
                                        </p:tgtEl>
                                        <p:attrNameLst>
                                          <p:attrName>style.visibility</p:attrName>
                                        </p:attrNameLst>
                                      </p:cBhvr>
                                      <p:to>
                                        <p:strVal val="visible"/>
                                      </p:to>
                                    </p:set>
                                    <p:anim calcmode="lin" valueType="num">
                                      <p:cBhvr additive="base">
                                        <p:cTn id="560" dur="500" fill="hold"/>
                                        <p:tgtEl>
                                          <p:spTgt spid="548"/>
                                        </p:tgtEl>
                                        <p:attrNameLst>
                                          <p:attrName>ppt_x</p:attrName>
                                        </p:attrNameLst>
                                      </p:cBhvr>
                                      <p:tavLst>
                                        <p:tav tm="0">
                                          <p:val>
                                            <p:strVal val="0-#ppt_w/2"/>
                                          </p:val>
                                        </p:tav>
                                        <p:tav tm="100000">
                                          <p:val>
                                            <p:strVal val="#ppt_x"/>
                                          </p:val>
                                        </p:tav>
                                      </p:tavLst>
                                    </p:anim>
                                    <p:anim calcmode="lin" valueType="num">
                                      <p:cBhvr additive="base">
                                        <p:cTn id="561" dur="500" fill="hold"/>
                                        <p:tgtEl>
                                          <p:spTgt spid="548"/>
                                        </p:tgtEl>
                                        <p:attrNameLst>
                                          <p:attrName>ppt_y</p:attrName>
                                        </p:attrNameLst>
                                      </p:cBhvr>
                                      <p:tavLst>
                                        <p:tav tm="0">
                                          <p:val>
                                            <p:strVal val="1+#ppt_h/2"/>
                                          </p:val>
                                        </p:tav>
                                        <p:tav tm="100000">
                                          <p:val>
                                            <p:strVal val="#ppt_y"/>
                                          </p:val>
                                        </p:tav>
                                      </p:tavLst>
                                    </p:anim>
                                  </p:childTnLst>
                                </p:cTn>
                              </p:par>
                            </p:childTnLst>
                          </p:cTn>
                        </p:par>
                      </p:childTnLst>
                    </p:cTn>
                  </p:par>
                  <p:par>
                    <p:cTn fill="hold">
                      <p:stCondLst>
                        <p:cond delay="indefinite"/>
                      </p:stCondLst>
                      <p:childTnLst>
                        <p:par>
                          <p:cTn fill="hold">
                            <p:stCondLst>
                              <p:cond delay="0"/>
                            </p:stCondLst>
                            <p:childTnLst>
                              <p:par>
                                <p:cTn id="562" presetID="17" presetClass="entr" presetSubtype="2" fill="hold" grpId="1" nodeType="clickEffect">
                                  <p:childTnLst>
                                    <p:set>
                                      <p:cBhvr additive="base">
                                        <p:cTn id="563" dur="1" fill="hold">
                                          <p:stCondLst>
                                            <p:cond delay="0"/>
                                          </p:stCondLst>
                                        </p:cTn>
                                        <p:tgtEl>
                                          <p:spTgt spid="546"/>
                                        </p:tgtEl>
                                        <p:attrNameLst>
                                          <p:attrName>style.visibility</p:attrName>
                                        </p:attrNameLst>
                                      </p:cBhvr>
                                      <p:to>
                                        <p:strVal val="visible"/>
                                      </p:to>
                                    </p:set>
                                    <p:anim calcmode="lin" valueType="num">
                                      <p:cBhvr additive="base">
                                        <p:cTn id="564" dur="500" fill="hold"/>
                                        <p:tgtEl>
                                          <p:spTgt spid="546"/>
                                        </p:tgtEl>
                                        <p:attrNameLst>
                                          <p:attrName>ppt_x</p:attrName>
                                        </p:attrNameLst>
                                      </p:cBhvr>
                                      <p:tavLst>
                                        <p:tav tm="0">
                                          <p:val>
                                            <p:strVal val="#ppt_x+#ppt_w/2"/>
                                          </p:val>
                                        </p:tav>
                                        <p:tav tm="100000">
                                          <p:val>
                                            <p:strVal val="#ppt_x"/>
                                          </p:val>
                                        </p:tav>
                                      </p:tavLst>
                                    </p:anim>
                                    <p:anim calcmode="lin" valueType="num">
                                      <p:cBhvr additive="base">
                                        <p:cTn id="565" dur="500" fill="hold"/>
                                        <p:tgtEl>
                                          <p:spTgt spid="546"/>
                                        </p:tgtEl>
                                        <p:attrNameLst>
                                          <p:attrName>ppt_y</p:attrName>
                                        </p:attrNameLst>
                                      </p:cBhvr>
                                      <p:tavLst>
                                        <p:tav tm="0">
                                          <p:val>
                                            <p:strVal val="#ppt_y"/>
                                          </p:val>
                                        </p:tav>
                                        <p:tav tm="100000">
                                          <p:val>
                                            <p:strVal val="#ppt_y"/>
                                          </p:val>
                                        </p:tav>
                                      </p:tavLst>
                                    </p:anim>
                                    <p:anim calcmode="lin" valueType="num">
                                      <p:cBhvr additive="base">
                                        <p:cTn id="566" dur="500" fill="hold"/>
                                        <p:tgtEl>
                                          <p:spTgt spid="546"/>
                                        </p:tgtEl>
                                        <p:attrNameLst>
                                          <p:attrName>ppt_w</p:attrName>
                                        </p:attrNameLst>
                                      </p:cBhvr>
                                      <p:tavLst>
                                        <p:tav tm="0">
                                          <p:val>
                                            <p:fltVal val="0"/>
                                          </p:val>
                                        </p:tav>
                                        <p:tav tm="100000">
                                          <p:val>
                                            <p:strVal val="#ppt_w"/>
                                          </p:val>
                                        </p:tav>
                                      </p:tavLst>
                                    </p:anim>
                                    <p:anim calcmode="lin" valueType="num">
                                      <p:cBhvr additive="base">
                                        <p:cTn id="567" dur="500" fill="hold"/>
                                        <p:tgtEl>
                                          <p:spTgt spid="5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68.xml><?xml version="1.0" encoding="utf-8"?>
<p:sld xmlns:a="http://schemas.openxmlformats.org/drawingml/2006/main" xmlns:p="http://schemas.openxmlformats.org/presentationml/2006/main" xmlns:r="http://schemas.openxmlformats.org/officeDocument/2006/relationships">
  <p:cSld>
    <p:spTree>
      <p:nvGrpSpPr>
        <p:cNvPr id="551" name=""/>
        <p:cNvGrpSpPr/>
        <p:nvPr/>
      </p:nvGrpSpPr>
      <p:grpSpPr>
        <a:xfrm>
          <a:off x="0" y="0"/>
          <a:ext cx="0" cy="0"/>
          <a:chOff x="0" y="0"/>
          <a:chExt cx="0" cy="0"/>
        </a:xfrm>
      </p:grpSpPr>
      <p:sp>
        <p:nvSpPr>
          <p:cNvPr id="552" name="Shape 2548"/>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D.消防专用盒</a:t>
            </a:r>
            <a:endParaRPr/>
          </a:p>
        </p:txBody>
      </p:sp>
      <p:sp>
        <p:nvSpPr>
          <p:cNvPr id="553" name="Shape 2549"/>
          <p:cNvSpPr>
            <a:spLocks noGrp="true" noChangeShapeType="true"/>
          </p:cNvSpPr>
          <p:nvPr/>
        </p:nvSpPr>
        <p:spPr>
          <a:xfrm>
            <a:off x="685800" y="1447800"/>
            <a:ext cx="5486400" cy="5216525"/>
          </a:xfrm>
          <a:prstGeom prst="rect">
            <a:avLst/>
          </a:prstGeom>
          <a:noFill/>
        </p:spPr>
        <p:txBody>
          <a:bodyPr lIns="91440" tIns="45720" rIns="91440" bIns="45720">
            <a:spAutoFit/>
          </a:bodyPr>
          <a:lstStyle/>
          <a:p>
            <a:pPr lvl="0"/>
            <a:r>
              <a:rPr lang="zh-CN" sz="2800">
                <a:latin typeface="Arial" charset="1"/>
                <a:ea typeface="楷体_GB2312" charset="-122"/>
              </a:rPr>
              <a:t>消防专用盒是当建筑物内发生火灾时，专门用来迫降电梯轿厢返回基站，释放轿内人员。防止轿外人员抢占电梯，而使电梯无法启动。</a:t>
            </a:r>
            <a:endParaRPr lang="en-US" sz="2800"/>
          </a:p>
          <a:p>
            <a:pPr lvl="0"/>
            <a:r>
              <a:rPr lang="en-US" sz="2800">
                <a:latin typeface="Arial" charset="1"/>
                <a:ea typeface="楷体_GB2312" charset="-122"/>
              </a:rPr>
              <a:t>乘客电梯必须具备该功能，消防专用盒应安装在基站召唤盒上方，盒表面应用透明易碎材料(1mm的透明薄玻璃)盖住。能在使用时轻击就能使其破碎，从而方便拨动开关(JBF)，该开关必须采用红色醒目标志。</a:t>
            </a:r>
            <a:endParaRPr/>
          </a:p>
        </p:txBody>
      </p:sp>
      <p:pic>
        <p:nvPicPr>
          <p:cNvPr id="554" name="Image 2550"/>
          <p:cNvPicPr>
            <a:picLocks noGrp="true" noChangeAspect="true"/>
          </p:cNvPicPr>
          <p:nvPr/>
        </p:nvPicPr>
        <p:blipFill>
          <a:blip r:embed="rId1"/>
          <a:srcRect/>
          <a:stretch>
            <a:fillRect/>
          </a:stretch>
        </p:blipFill>
        <p:spPr>
          <a:xfrm>
            <a:off x="6400800" y="2667000"/>
            <a:ext cx="1714500" cy="1885950"/>
          </a:xfrm>
          <a:prstGeom prst="rect">
            <a:avLst/>
          </a:prstGeom>
          <a:noFill/>
        </p:spPr>
      </p:pic>
      <p:sp>
        <p:nvSpPr>
          <p:cNvPr id="555"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556"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sld>
</file>

<file path=ppt/slides/slide69.xml><?xml version="1.0" encoding="utf-8"?>
<p:sld xmlns:a="http://schemas.openxmlformats.org/drawingml/2006/main" xmlns:p="http://schemas.openxmlformats.org/presentationml/2006/main">
  <p:cSld>
    <p:spTree>
      <p:nvGrpSpPr>
        <p:cNvPr id="557" name=""/>
        <p:cNvGrpSpPr/>
        <p:nvPr/>
      </p:nvGrpSpPr>
      <p:grpSpPr>
        <a:xfrm>
          <a:off x="0" y="0"/>
          <a:ext cx="0" cy="0"/>
          <a:chOff x="0" y="0"/>
          <a:chExt cx="0" cy="0"/>
        </a:xfrm>
      </p:grpSpPr>
      <p:sp>
        <p:nvSpPr>
          <p:cNvPr id="558" name="Shape 2553"/>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lang="zh-CN"/>
              <a:t>电梯电气控制系统基本原理</a:t>
            </a:r>
            <a:endParaRPr/>
          </a:p>
        </p:txBody>
      </p:sp>
      <p:sp>
        <p:nvSpPr>
          <p:cNvPr id="559" name="Shape 2554"/>
          <p:cNvSpPr>
            <a:spLocks noGrp="true" noChangeShapeType="true"/>
          </p:cNvSpPr>
          <p:nvPr/>
        </p:nvSpPr>
        <p:spPr>
          <a:xfrm>
            <a:off x="762000" y="1828800"/>
            <a:ext cx="7924800" cy="1373187"/>
          </a:xfrm>
          <a:prstGeom prst="rect">
            <a:avLst/>
          </a:prstGeom>
          <a:noFill/>
        </p:spPr>
        <p:txBody>
          <a:bodyPr lIns="91440" tIns="45720" rIns="91440" bIns="45720">
            <a:spAutoFit/>
          </a:bodyPr>
          <a:lstStyle/>
          <a:p>
            <a:pPr lvl="0">
              <a:spcBef>
                <a:spcPct val="50000"/>
              </a:spcBef>
            </a:pPr>
            <a:r>
              <a:rPr lang="zh-CN" sz="2800">
                <a:ea typeface="楷体_GB2312" charset="-122"/>
              </a:rPr>
              <a:t>电梯电气控制系统通常由电梯信号处理控制、驱动调速控制和安全保护控制这三大部分组成。构成了电梯完整的电气控制系统。</a:t>
            </a:r>
            <a:endParaRPr/>
          </a:p>
        </p:txBody>
      </p:sp>
      <p:sp>
        <p:nvSpPr>
          <p:cNvPr id="560" name="Shape 2555"/>
          <p:cNvSpPr>
            <a:spLocks noGrp="true" noChangeShapeType="true"/>
          </p:cNvSpPr>
          <p:nvPr/>
        </p:nvSpPr>
        <p:spPr>
          <a:xfrm>
            <a:off x="609600" y="4191000"/>
            <a:ext cx="3028950" cy="519112"/>
          </a:xfrm>
          <a:prstGeom prst="rect">
            <a:avLst/>
          </a:prstGeom>
          <a:noFill/>
        </p:spPr>
        <p:txBody>
          <a:bodyPr wrap="none" anchor="t">
            <a:spAutoFit/>
          </a:bodyPr>
          <a:lstStyle/>
          <a:p>
            <a:pPr lvl="0"/>
            <a:r>
              <a:rPr lang="zh-CN" sz="2800">
                <a:ea typeface="楷体_GB2312" charset="-122"/>
              </a:rPr>
              <a:t>电梯电气控制系统</a:t>
            </a:r>
            <a:endParaRPr/>
          </a:p>
        </p:txBody>
      </p:sp>
      <p:sp>
        <p:nvSpPr>
          <p:cNvPr id="561" name="Shape 2556"/>
          <p:cNvSpPr>
            <a:spLocks noGrp="true" noChangeShapeType="true"/>
          </p:cNvSpPr>
          <p:nvPr/>
        </p:nvSpPr>
        <p:spPr>
          <a:xfrm>
            <a:off x="3657600" y="3429000"/>
            <a:ext cx="609600" cy="2209800"/>
          </a:xfrm>
          <a:custGeom>
            <a:avLst>
              <a:gd name="adj0" fmla="val 1800"/>
              <a:gd name="adj1" fmla="val 10800"/>
            </a:avLst>
            <a:gdLst>
              <a:gd name="gd0" fmla="val 65536"/>
              <a:gd name="gd1" fmla="val adj0"/>
              <a:gd name="gd2" fmla="+- 21600 0 adj0"/>
              <a:gd name="gd3" fmla="+- adj1 0 adj0"/>
              <a:gd name="gd4" fmla="+- adj1 adj0 0"/>
              <a:gd name="gd5" fmla="*/ adj0 9598 32768"/>
              <a:gd name="gd6" fmla="+- 21600 0 gd5"/>
              <a:gd name="gd7" fmla="+- 21600 0 adj1"/>
              <a:gd name="gd8" fmla="min adj1 gd7"/>
              <a:gd name="gd9" fmla="*/ gd8 1 2"/>
              <a:gd name="gd10" fmla="*/ adj0 2 1"/>
              <a:gd name="gd11" fmla="+- 21600 0 gd10"/>
              <a:gd name="gd12" fmla="val adj1"/>
              <a:gd name="gd13" fmla="val 21600"/>
              <a:gd name="gd14" fmla="val 0"/>
              <a:gd name="gd15" fmla="+- 10800 0 gd13"/>
              <a:gd name="gd16" fmla="+- gd1 0 gd14"/>
              <a:gd name="gd17" fmla="?: gd15 1 -1"/>
              <a:gd name="gd18" fmla="?: gd16 1 -1"/>
              <a:gd name="gd19" fmla="*/ gd17 gd18 1"/>
              <a:gd name="gd20" fmla="?: gd16 16200000 5400000"/>
              <a:gd name="gd21" fmla="?: gd19 5400000 -5400000"/>
              <a:gd name="gd22" fmla="*/ gd15 -1 1"/>
              <a:gd name="gd23" fmla="*/ gd16 -1 1"/>
              <a:gd name="gd24" fmla="?: gd15 gd15 gd22"/>
              <a:gd name="gd25" fmla="?: gd16 gd16 gd23"/>
              <a:gd name="gd26" fmla="val 10800"/>
              <a:gd name="gd27" fmla="val gd1"/>
              <a:gd name="gd28" fmla="val 10800"/>
              <a:gd name="gd29" fmla="val gd3"/>
              <a:gd name="gd30" fmla="+- 0 0 gd28"/>
              <a:gd name="gd31" fmla="+- gd12 0 gd29"/>
              <a:gd name="gd32" fmla="?: gd30 1 -1"/>
              <a:gd name="gd33" fmla="?: gd31 1 -1"/>
              <a:gd name="gd34" fmla="*/ gd32 gd33 1"/>
              <a:gd name="gd35" fmla="?: gd30 10800000 0"/>
              <a:gd name="gd36" fmla="?: gd34 -5400000 5400000"/>
              <a:gd name="gd37" fmla="*/ gd30 -1 1"/>
              <a:gd name="gd38" fmla="*/ gd31 -1 1"/>
              <a:gd name="gd39" fmla="?: gd30 gd30 gd37"/>
              <a:gd name="gd40" fmla="?: gd31 gd31 gd38"/>
              <a:gd name="gd41" fmla="val 0"/>
              <a:gd name="gd42" fmla="val gd12"/>
              <a:gd name="gd43" fmla="+- 10800 0 gd41"/>
              <a:gd name="gd44" fmla="+- gd4 0 gd42"/>
              <a:gd name="gd45" fmla="?: gd43 1 -1"/>
              <a:gd name="gd46" fmla="?: gd44 1 -1"/>
              <a:gd name="gd47" fmla="*/ gd45 gd46 1"/>
              <a:gd name="gd48" fmla="?: gd44 16200000 5400000"/>
              <a:gd name="gd49" fmla="?: gd47 5400000 -5400000"/>
              <a:gd name="gd50" fmla="*/ gd43 -1 1"/>
              <a:gd name="gd51" fmla="*/ gd44 -1 1"/>
              <a:gd name="gd52" fmla="?: gd43 gd43 gd50"/>
              <a:gd name="gd53" fmla="?: gd44 gd44 gd51"/>
              <a:gd name="gd54" fmla="val 10800"/>
              <a:gd name="gd55" fmla="val gd4"/>
              <a:gd name="gd56" fmla="val 10800"/>
              <a:gd name="gd57" fmla="val gd2"/>
              <a:gd name="gd58" fmla="+- 21600 0 gd56"/>
              <a:gd name="gd59" fmla="+- 21600 0 gd57"/>
              <a:gd name="gd60" fmla="?: gd58 1 -1"/>
              <a:gd name="gd61" fmla="?: gd59 1 -1"/>
              <a:gd name="gd62" fmla="*/ gd60 gd61 1"/>
              <a:gd name="gd63" fmla="?: gd58 10800000 0"/>
              <a:gd name="gd64" fmla="?: gd62 -5400000 5400000"/>
              <a:gd name="gd65" fmla="*/ gd58 -1 1"/>
              <a:gd name="gd66" fmla="*/ gd59 -1 1"/>
              <a:gd name="gd67" fmla="?: gd58 gd58 gd65"/>
              <a:gd name="gd68" fmla="?: gd59 gd59 gd66"/>
              <a:gd name="gd69" fmla="val 21600"/>
              <a:gd name="gd70" fmla="val 21600"/>
              <a:gd name="gd71" fmla="*/ w 13963 21600"/>
              <a:gd name="gd72" fmla="*/ h gd5 21600"/>
              <a:gd name="gd73" fmla="*/ w 21600 21600"/>
              <a:gd name="gd74" fmla="*/ h gd6 21600"/>
              <a:gd name="gd75" fmla="*/ w 1 2"/>
              <a:gd name="gd76" fmla="*/ h adj0 21600"/>
              <a:gd name="gd77" fmla="*/ w 0 1"/>
              <a:gd name="gd78" fmla="*/ h adj1 21600"/>
            </a:gdLst>
            <a:ahLst>
              <a:ahXY gdRefY="adj0" minY="10800" maxY="adj0">
                <a:pos x="gd75" y="gd76"/>
              </a:ahXY>
              <a:ahXY gdRefY="adj1" minY="0" maxY="adj1">
                <a:pos x="gd77" y="gd78"/>
              </a:ahXY>
            </a:ahLst>
            <a:cxnLst/>
            <a:rect l="gd71" t="gd72" r="gd73" b="gd74"/>
            <a:pathLst>
              <a:path w="21600" h="21600">
                <a:moveTo>
                  <a:pt x="gd13" y="gd14"/>
                </a:moveTo>
                <a:arcTo wR="gd24" hR="gd25" stAng="gd20" swAng="gd21"/>
                <a:lnTo>
                  <a:pt x="gd28" y="gd29"/>
                </a:lnTo>
                <a:arcTo wR="gd39" hR="gd40" stAng="gd35" swAng="gd36"/>
                <a:arcTo wR="gd52" hR="gd53" stAng="gd48" swAng="gd49"/>
                <a:lnTo>
                  <a:pt x="gd56" y="gd57"/>
                </a:lnTo>
                <a:arcTo wR="gd67" hR="gd68" stAng="gd63" swAng="gd64"/>
              </a:path>
              <a:path w="21600" h="21600"/>
            </a:pathLst>
          </a:custGeom>
          <a:noFill/>
          <a:ln w="38100">
            <a:solidFill>
              <a:srgbClr val="00CC00"/>
            </a:solidFill>
            <a:round/>
            <a:headEnd/>
            <a:tailEnd/>
          </a:ln>
        </p:spPr>
        <p:txBody>
          <a:bodyPr wrap="none"/>
          <a:lstStyle/>
          <a:p>
            <a:pPr/>
            <a:endParaRPr sz="1400" dirty="false"/>
          </a:p>
        </p:txBody>
      </p:sp>
      <p:sp>
        <p:nvSpPr>
          <p:cNvPr id="562" name="Shape 2557"/>
          <p:cNvSpPr>
            <a:spLocks noGrp="true" noChangeShapeType="true"/>
          </p:cNvSpPr>
          <p:nvPr/>
        </p:nvSpPr>
        <p:spPr>
          <a:xfrm>
            <a:off x="4267200" y="3200400"/>
            <a:ext cx="3028950" cy="519112"/>
          </a:xfrm>
          <a:prstGeom prst="rect">
            <a:avLst/>
          </a:prstGeom>
          <a:noFill/>
        </p:spPr>
        <p:txBody>
          <a:bodyPr wrap="none" anchor="t">
            <a:spAutoFit/>
          </a:bodyPr>
          <a:lstStyle/>
          <a:p>
            <a:pPr lvl="0"/>
            <a:r>
              <a:rPr lang="zh-CN" sz="2800">
                <a:ea typeface="楷体_GB2312" charset="-122"/>
              </a:rPr>
              <a:t>电梯信号处理控制</a:t>
            </a:r>
            <a:endParaRPr/>
          </a:p>
        </p:txBody>
      </p:sp>
      <p:sp>
        <p:nvSpPr>
          <p:cNvPr id="563" name="Shape 2558"/>
          <p:cNvSpPr>
            <a:spLocks noGrp="true" noChangeShapeType="true"/>
          </p:cNvSpPr>
          <p:nvPr/>
        </p:nvSpPr>
        <p:spPr>
          <a:xfrm>
            <a:off x="4343400" y="4191000"/>
            <a:ext cx="2317750" cy="519112"/>
          </a:xfrm>
          <a:prstGeom prst="rect">
            <a:avLst/>
          </a:prstGeom>
          <a:noFill/>
        </p:spPr>
        <p:txBody>
          <a:bodyPr wrap="none" anchor="t">
            <a:spAutoFit/>
          </a:bodyPr>
          <a:lstStyle/>
          <a:p>
            <a:pPr lvl="0"/>
            <a:r>
              <a:rPr lang="zh-CN" sz="2800">
                <a:ea typeface="楷体_GB2312" charset="-122"/>
              </a:rPr>
              <a:t>驱动调速控制</a:t>
            </a:r>
            <a:endParaRPr/>
          </a:p>
        </p:txBody>
      </p:sp>
      <p:sp>
        <p:nvSpPr>
          <p:cNvPr id="564" name="Shape 2559"/>
          <p:cNvSpPr>
            <a:spLocks noGrp="true" noChangeShapeType="true"/>
          </p:cNvSpPr>
          <p:nvPr/>
        </p:nvSpPr>
        <p:spPr>
          <a:xfrm>
            <a:off x="4343400" y="5257800"/>
            <a:ext cx="2317750" cy="519112"/>
          </a:xfrm>
          <a:prstGeom prst="rect">
            <a:avLst/>
          </a:prstGeom>
          <a:noFill/>
        </p:spPr>
        <p:txBody>
          <a:bodyPr wrap="none" anchor="t">
            <a:spAutoFit/>
          </a:bodyPr>
          <a:lstStyle/>
          <a:p>
            <a:pPr lvl="0"/>
            <a:r>
              <a:rPr lang="zh-CN" sz="2800">
                <a:ea typeface="楷体_GB2312" charset="-122"/>
              </a:rPr>
              <a:t>安全保护控制</a:t>
            </a:r>
            <a:endParaRPr/>
          </a:p>
        </p:txBody>
      </p:sp>
      <p:sp>
        <p:nvSpPr>
          <p:cNvPr id="565"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566"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hildTnLst>
                              <p:par>
                                <p:cTn id="568" presetID="2" presetClass="entr" presetSubtype="8" fill="hold" grpId="0" nodeType="clickEffect">
                                  <p:childTnLst>
                                    <p:set>
                                      <p:cBhvr additive="base">
                                        <p:cTn id="569" dur="1" fill="hold">
                                          <p:stCondLst>
                                            <p:cond delay="0"/>
                                          </p:stCondLst>
                                        </p:cTn>
                                        <p:tgtEl>
                                          <p:spTgt spid="560"/>
                                        </p:tgtEl>
                                        <p:attrNameLst>
                                          <p:attrName>style.visibility</p:attrName>
                                        </p:attrNameLst>
                                      </p:cBhvr>
                                      <p:to>
                                        <p:strVal val="visible"/>
                                      </p:to>
                                    </p:set>
                                    <p:anim calcmode="lin" valueType="num">
                                      <p:cBhvr additive="base">
                                        <p:cTn id="570" dur="500" fill="hold"/>
                                        <p:tgtEl>
                                          <p:spTgt spid="560"/>
                                        </p:tgtEl>
                                        <p:attrNameLst>
                                          <p:attrName>ppt_x</p:attrName>
                                        </p:attrNameLst>
                                      </p:cBhvr>
                                      <p:tavLst>
                                        <p:tav tm="0">
                                          <p:val>
                                            <p:strVal val="0-#ppt_w/2"/>
                                          </p:val>
                                        </p:tav>
                                        <p:tav tm="100000">
                                          <p:val>
                                            <p:strVal val="#ppt_x"/>
                                          </p:val>
                                        </p:tav>
                                      </p:tavLst>
                                    </p:anim>
                                    <p:anim calcmode="lin" valueType="num">
                                      <p:cBhvr additive="base">
                                        <p:cTn id="571" dur="500" fill="hold"/>
                                        <p:tgtEl>
                                          <p:spTgt spid="560"/>
                                        </p:tgtEl>
                                        <p:attrNameLst>
                                          <p:attrName>ppt_y</p:attrName>
                                        </p:attrNameLst>
                                      </p:cBhvr>
                                      <p:tavLst>
                                        <p:tav tm="0">
                                          <p:val>
                                            <p:strVal val="#ppt_y"/>
                                          </p:val>
                                        </p:tav>
                                        <p:tav tm="100000">
                                          <p:val>
                                            <p:strVal val="#ppt_y"/>
                                          </p:val>
                                        </p:tav>
                                      </p:tavLst>
                                    </p:anim>
                                  </p:childTnLst>
                                </p:cTn>
                              </p:par>
                            </p:childTnLst>
                          </p:cTn>
                        </p:par>
                      </p:childTnLst>
                    </p:cTn>
                  </p:par>
                  <p:par>
                    <p:cTn fill="hold">
                      <p:stCondLst>
                        <p:cond delay="indefinite"/>
                      </p:stCondLst>
                      <p:childTnLst>
                        <p:par>
                          <p:cTn fill="hold">
                            <p:stCondLst>
                              <p:cond delay="0"/>
                            </p:stCondLst>
                            <p:childTnLst>
                              <p:par>
                                <p:cTn id="572" presetID="1" presetClass="entr" presetSubtype="0" fill="hold" nodeType="clickEffect">
                                  <p:childTnLst>
                                    <p:set>
                                      <p:cBhvr additive="base">
                                        <p:cTn id="573" dur="1" fill="hold">
                                          <p:stCondLst>
                                            <p:cond delay="499"/>
                                          </p:stCondLst>
                                        </p:cTn>
                                        <p:tgtEl>
                                          <p:spTgt spid="5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id="574" presetID="2" presetClass="entr" presetSubtype="2" fill="hold" grpId="1" nodeType="clickEffect">
                                  <p:childTnLst>
                                    <p:set>
                                      <p:cBhvr additive="base">
                                        <p:cTn id="575" dur="1" fill="hold">
                                          <p:stCondLst>
                                            <p:cond delay="0"/>
                                          </p:stCondLst>
                                        </p:cTn>
                                        <p:tgtEl>
                                          <p:spTgt spid="562"/>
                                        </p:tgtEl>
                                        <p:attrNameLst>
                                          <p:attrName>style.visibility</p:attrName>
                                        </p:attrNameLst>
                                      </p:cBhvr>
                                      <p:to>
                                        <p:strVal val="visible"/>
                                      </p:to>
                                    </p:set>
                                    <p:anim calcmode="lin" valueType="num">
                                      <p:cBhvr additive="base">
                                        <p:cTn id="576" dur="500" fill="hold"/>
                                        <p:tgtEl>
                                          <p:spTgt spid="562"/>
                                        </p:tgtEl>
                                        <p:attrNameLst>
                                          <p:attrName>ppt_x</p:attrName>
                                        </p:attrNameLst>
                                      </p:cBhvr>
                                      <p:tavLst>
                                        <p:tav tm="0">
                                          <p:val>
                                            <p:strVal val="1+#ppt_w/2"/>
                                          </p:val>
                                        </p:tav>
                                        <p:tav tm="100000">
                                          <p:val>
                                            <p:strVal val="#ppt_x"/>
                                          </p:val>
                                        </p:tav>
                                      </p:tavLst>
                                    </p:anim>
                                    <p:anim calcmode="lin" valueType="num">
                                      <p:cBhvr additive="base">
                                        <p:cTn id="577" dur="500" fill="hold"/>
                                        <p:tgtEl>
                                          <p:spTgt spid="562"/>
                                        </p:tgtEl>
                                        <p:attrNameLst>
                                          <p:attrName>ppt_y</p:attrName>
                                        </p:attrNameLst>
                                      </p:cBhvr>
                                      <p:tavLst>
                                        <p:tav tm="0">
                                          <p:val>
                                            <p:strVal val="#ppt_y"/>
                                          </p:val>
                                        </p:tav>
                                        <p:tav tm="100000">
                                          <p:val>
                                            <p:strVal val="#ppt_y"/>
                                          </p:val>
                                        </p:tav>
                                      </p:tavLst>
                                    </p:anim>
                                  </p:childTnLst>
                                </p:cTn>
                              </p:par>
                            </p:childTnLst>
                          </p:cTn>
                        </p:par>
                      </p:childTnLst>
                    </p:cTn>
                  </p:par>
                  <p:par>
                    <p:cTn fill="hold">
                      <p:stCondLst>
                        <p:cond delay="indefinite"/>
                      </p:stCondLst>
                      <p:childTnLst>
                        <p:par>
                          <p:cTn fill="hold">
                            <p:stCondLst>
                              <p:cond delay="0"/>
                            </p:stCondLst>
                            <p:childTnLst>
                              <p:par>
                                <p:cTn id="578" presetID="2" presetClass="entr" presetSubtype="2" fill="hold" grpId="2" nodeType="clickEffect">
                                  <p:childTnLst>
                                    <p:set>
                                      <p:cBhvr additive="base">
                                        <p:cTn id="579" dur="1" fill="hold">
                                          <p:stCondLst>
                                            <p:cond delay="0"/>
                                          </p:stCondLst>
                                        </p:cTn>
                                        <p:tgtEl>
                                          <p:spTgt spid="563"/>
                                        </p:tgtEl>
                                        <p:attrNameLst>
                                          <p:attrName>style.visibility</p:attrName>
                                        </p:attrNameLst>
                                      </p:cBhvr>
                                      <p:to>
                                        <p:strVal val="visible"/>
                                      </p:to>
                                    </p:set>
                                    <p:anim calcmode="lin" valueType="num">
                                      <p:cBhvr additive="base">
                                        <p:cTn id="580" dur="500" fill="hold"/>
                                        <p:tgtEl>
                                          <p:spTgt spid="563"/>
                                        </p:tgtEl>
                                        <p:attrNameLst>
                                          <p:attrName>ppt_x</p:attrName>
                                        </p:attrNameLst>
                                      </p:cBhvr>
                                      <p:tavLst>
                                        <p:tav tm="0">
                                          <p:val>
                                            <p:strVal val="1+#ppt_w/2"/>
                                          </p:val>
                                        </p:tav>
                                        <p:tav tm="100000">
                                          <p:val>
                                            <p:strVal val="#ppt_x"/>
                                          </p:val>
                                        </p:tav>
                                      </p:tavLst>
                                    </p:anim>
                                    <p:anim calcmode="lin" valueType="num">
                                      <p:cBhvr additive="base">
                                        <p:cTn id="581" dur="500" fill="hold"/>
                                        <p:tgtEl>
                                          <p:spTgt spid="563"/>
                                        </p:tgtEl>
                                        <p:attrNameLst>
                                          <p:attrName>ppt_y</p:attrName>
                                        </p:attrNameLst>
                                      </p:cBhvr>
                                      <p:tavLst>
                                        <p:tav tm="0">
                                          <p:val>
                                            <p:strVal val="#ppt_y"/>
                                          </p:val>
                                        </p:tav>
                                        <p:tav tm="100000">
                                          <p:val>
                                            <p:strVal val="#ppt_y"/>
                                          </p:val>
                                        </p:tav>
                                      </p:tavLst>
                                    </p:anim>
                                  </p:childTnLst>
                                </p:cTn>
                              </p:par>
                            </p:childTnLst>
                          </p:cTn>
                        </p:par>
                      </p:childTnLst>
                    </p:cTn>
                  </p:par>
                  <p:par>
                    <p:cTn fill="hold">
                      <p:stCondLst>
                        <p:cond delay="indefinite"/>
                      </p:stCondLst>
                      <p:childTnLst>
                        <p:par>
                          <p:cTn fill="hold">
                            <p:stCondLst>
                              <p:cond delay="0"/>
                            </p:stCondLst>
                            <p:childTnLst>
                              <p:par>
                                <p:cTn id="582" presetID="2" presetClass="entr" presetSubtype="2" fill="hold" grpId="3" nodeType="clickEffect">
                                  <p:childTnLst>
                                    <p:set>
                                      <p:cBhvr additive="base">
                                        <p:cTn id="583" dur="1" fill="hold">
                                          <p:stCondLst>
                                            <p:cond delay="0"/>
                                          </p:stCondLst>
                                        </p:cTn>
                                        <p:tgtEl>
                                          <p:spTgt spid="564"/>
                                        </p:tgtEl>
                                        <p:attrNameLst>
                                          <p:attrName>style.visibility</p:attrName>
                                        </p:attrNameLst>
                                      </p:cBhvr>
                                      <p:to>
                                        <p:strVal val="visible"/>
                                      </p:to>
                                    </p:set>
                                    <p:anim calcmode="lin" valueType="num">
                                      <p:cBhvr additive="base">
                                        <p:cTn id="584" dur="500" fill="hold"/>
                                        <p:tgtEl>
                                          <p:spTgt spid="564"/>
                                        </p:tgtEl>
                                        <p:attrNameLst>
                                          <p:attrName>ppt_x</p:attrName>
                                        </p:attrNameLst>
                                      </p:cBhvr>
                                      <p:tavLst>
                                        <p:tav tm="0">
                                          <p:val>
                                            <p:strVal val="1+#ppt_w/2"/>
                                          </p:val>
                                        </p:tav>
                                        <p:tav tm="100000">
                                          <p:val>
                                            <p:strVal val="#ppt_x"/>
                                          </p:val>
                                        </p:tav>
                                      </p:tavLst>
                                    </p:anim>
                                    <p:anim calcmode="lin" valueType="num">
                                      <p:cBhvr additive="base">
                                        <p:cTn id="585" dur="500" fill="hold"/>
                                        <p:tgtEl>
                                          <p:spTgt spid="5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7.xml><?xml version="1.0" encoding="utf-8"?>
<p:sld xmlns:a="http://schemas.openxmlformats.org/drawingml/2006/main" xmlns:p="http://schemas.openxmlformats.org/presentationml/2006/main">
  <p:cSld>
    <p:spTree>
      <p:nvGrpSpPr>
        <p:cNvPr id="567" name=""/>
        <p:cNvGrpSpPr/>
        <p:nvPr/>
      </p:nvGrpSpPr>
      <p:grpSpPr>
        <a:xfrm>
          <a:off x="0" y="0"/>
          <a:ext cx="0" cy="0"/>
          <a:chOff x="0" y="0"/>
          <a:chExt cx="0" cy="0"/>
        </a:xfrm>
      </p:grpSpPr>
      <p:sp>
        <p:nvSpPr>
          <p:cNvPr id="568" name="Shape 2085"/>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lang="zh-CN"/>
              <a:t>电梯常用电动机类型（一）</a:t>
            </a:r>
            <a:endParaRPr/>
          </a:p>
        </p:txBody>
      </p:sp>
      <p:sp>
        <p:nvSpPr>
          <p:cNvPr id="569" name="Shape 2086"/>
          <p:cNvSpPr>
            <a:spLocks noGrp="true" noChangeShapeType="true"/>
          </p:cNvSpPr>
          <p:nvPr/>
        </p:nvSpPr>
        <p:spPr>
          <a:xfrm>
            <a:off x="1143000" y="1981200"/>
            <a:ext cx="7086600" cy="3629025"/>
          </a:xfrm>
          <a:prstGeom prst="rect">
            <a:avLst/>
          </a:prstGeom>
          <a:noFill/>
        </p:spPr>
        <p:txBody>
          <a:bodyPr lIns="91440" tIns="45720" rIns="91440" bIns="45720">
            <a:spAutoFit/>
          </a:bodyPr>
          <a:lstStyle/>
          <a:p>
            <a:pPr lvl="0"/>
            <a:r>
              <a:rPr lang="zh-CN" sz="2800" b="true" i="false" u="none">
                <a:latin typeface="Arial" charset="1"/>
                <a:ea typeface="楷体_GB2312" charset="-122"/>
              </a:rPr>
              <a:t>——直流电动机</a:t>
            </a:r>
            <a:endParaRPr lang="en-US" sz="2800"/>
          </a:p>
          <a:p>
            <a:pPr lvl="0"/>
            <a:endParaRPr lang="en-US" sz="2800"/>
          </a:p>
          <a:p>
            <a:pPr lvl="0"/>
            <a:r>
              <a:rPr lang="zh-CN" sz="2800">
                <a:latin typeface="Arial" charset="1"/>
                <a:ea typeface="楷体_GB2312" charset="-122"/>
              </a:rPr>
              <a:t>其工作原理是：</a:t>
            </a:r>
            <a:endParaRPr lang="en-US" sz="2800"/>
          </a:p>
          <a:p>
            <a:pPr lvl="0"/>
            <a:r>
              <a:rPr lang="en-US" sz="2800">
                <a:latin typeface="Arial" charset="1"/>
                <a:ea typeface="楷体_GB2312" charset="-122"/>
              </a:rPr>
              <a:t>交流电动机→直流发电机→直流电动机。</a:t>
            </a:r>
            <a:endParaRPr/>
          </a:p>
          <a:p>
            <a:pPr lvl="0"/>
            <a:endParaRPr lang="en-US" sz="2800"/>
          </a:p>
          <a:p>
            <a:pPr lvl="0"/>
            <a:r>
              <a:rPr lang="en-US" sz="2800">
                <a:latin typeface="Arial" charset="1"/>
                <a:ea typeface="楷体_GB2312" charset="-122"/>
              </a:rPr>
              <a:t>由晶闸管直接控制电动机。一般适用于V</a:t>
            </a:r>
            <a:r>
              <a:rPr lang="en-US" sz="2800">
                <a:latin typeface="楷体_GB2312" charset="-122"/>
                <a:ea typeface="楷体_GB2312" charset="-122"/>
              </a:rPr>
              <a:t>≤</a:t>
            </a:r>
            <a:r>
              <a:rPr lang="zh-CN" sz="2800">
                <a:latin typeface="Arial" charset="1"/>
                <a:ea typeface="楷体_GB2312" charset="-122"/>
              </a:rPr>
              <a:t>15m/s的高级客梯。</a:t>
            </a:r>
            <a:endParaRPr lang="en-US" sz="2800"/>
          </a:p>
          <a:p>
            <a:pPr lvl="0">
              <a:spcBef>
                <a:spcPct val="50000"/>
              </a:spcBef>
            </a:pPr>
            <a:endParaRPr/>
          </a:p>
        </p:txBody>
      </p:sp>
      <p:sp>
        <p:nvSpPr>
          <p:cNvPr id="570"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571"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hildTnLst>
                              <p:par>
                                <p:cTn id="586" presetID="12" presetClass="entr" presetSubtype="8" fill="hold" grpId="0" nodeType="clickEffect">
                                  <p:childTnLst>
                                    <p:set>
                                      <p:cBhvr additive="base">
                                        <p:cTn id="587" dur="1" fill="hold">
                                          <p:stCondLst>
                                            <p:cond delay="0"/>
                                          </p:stCondLst>
                                        </p:cTn>
                                        <p:tgtEl>
                                          <p:spTgt spid="569">
                                            <p:txEl>
                                              <p:pRg st="0" end="8"/>
                                            </p:txEl>
                                          </p:spTgt>
                                        </p:tgtEl>
                                        <p:attrNameLst>
                                          <p:attrName>style.visibility</p:attrName>
                                        </p:attrNameLst>
                                      </p:cBhvr>
                                      <p:to>
                                        <p:strVal val="visible"/>
                                      </p:to>
                                    </p:set>
                                    <p:animEffect transition="in" filter="slide(fromLeft)">
                                      <p:cBhvr additive="base">
                                        <p:cTn id="588" dur="500"/>
                                        <p:tgtEl>
                                          <p:spTgt spid="569">
                                            <p:txEl>
                                              <p:pRg st="0" end="8"/>
                                            </p:txEl>
                                          </p:spTgt>
                                        </p:tgtEl>
                                      </p:cBhvr>
                                    </p:animEffect>
                                  </p:childTnLst>
                                </p:cTn>
                              </p:par>
                            </p:childTnLst>
                          </p:cTn>
                        </p:par>
                      </p:childTnLst>
                    </p:cTn>
                  </p:par>
                  <p:par>
                    <p:cTn fill="hold">
                      <p:stCondLst>
                        <p:cond delay="indefinite"/>
                      </p:stCondLst>
                      <p:childTnLst>
                        <p:par>
                          <p:cTn fill="hold">
                            <p:stCondLst>
                              <p:cond delay="0"/>
                            </p:stCondLst>
                            <p:childTnLst>
                              <p:par>
                                <p:cTn id="589" presetID="12" presetClass="entr" presetSubtype="8" fill="hold" grpId="0" nodeType="clickEffect">
                                  <p:childTnLst>
                                    <p:set>
                                      <p:cBhvr additive="base">
                                        <p:cTn id="590" dur="1" fill="hold">
                                          <p:stCondLst>
                                            <p:cond delay="0"/>
                                          </p:stCondLst>
                                        </p:cTn>
                                        <p:tgtEl>
                                          <p:spTgt spid="569">
                                            <p:txEl>
                                              <p:pRg st="9" end="17"/>
                                            </p:txEl>
                                          </p:spTgt>
                                        </p:tgtEl>
                                        <p:attrNameLst>
                                          <p:attrName>style.visibility</p:attrName>
                                        </p:attrNameLst>
                                      </p:cBhvr>
                                      <p:to>
                                        <p:strVal val="visible"/>
                                      </p:to>
                                    </p:set>
                                    <p:animEffect transition="in" filter="slide(fromLeft)">
                                      <p:cBhvr additive="base">
                                        <p:cTn id="591" dur="500"/>
                                        <p:tgtEl>
                                          <p:spTgt spid="569">
                                            <p:txEl>
                                              <p:pRg st="9" end="17"/>
                                            </p:txEl>
                                          </p:spTgt>
                                        </p:tgtEl>
                                      </p:cBhvr>
                                    </p:animEffect>
                                  </p:childTnLst>
                                </p:cTn>
                              </p:par>
                            </p:childTnLst>
                          </p:cTn>
                        </p:par>
                      </p:childTnLst>
                    </p:cTn>
                  </p:par>
                  <p:par>
                    <p:cTn fill="hold">
                      <p:stCondLst>
                        <p:cond delay="indefinite"/>
                      </p:stCondLst>
                      <p:childTnLst>
                        <p:par>
                          <p:cTn fill="hold">
                            <p:stCondLst>
                              <p:cond delay="0"/>
                            </p:stCondLst>
                            <p:childTnLst>
                              <p:par>
                                <p:cTn id="592" presetID="12" presetClass="entr" presetSubtype="8" fill="hold" grpId="0" nodeType="clickEffect">
                                  <p:childTnLst>
                                    <p:set>
                                      <p:cBhvr additive="base">
                                        <p:cTn id="593" dur="1" fill="hold">
                                          <p:stCondLst>
                                            <p:cond delay="0"/>
                                          </p:stCondLst>
                                        </p:cTn>
                                        <p:tgtEl>
                                          <p:spTgt spid="569">
                                            <p:txEl>
                                              <p:pRg st="17" end="36"/>
                                            </p:txEl>
                                          </p:spTgt>
                                        </p:tgtEl>
                                        <p:attrNameLst>
                                          <p:attrName>style.visibility</p:attrName>
                                        </p:attrNameLst>
                                      </p:cBhvr>
                                      <p:to>
                                        <p:strVal val="visible"/>
                                      </p:to>
                                    </p:set>
                                    <p:animEffect transition="in" filter="slide(fromLeft)">
                                      <p:cBhvr additive="base">
                                        <p:cTn id="594" dur="500"/>
                                        <p:tgtEl>
                                          <p:spTgt spid="569">
                                            <p:txEl>
                                              <p:pRg st="17" end="36"/>
                                            </p:txEl>
                                          </p:spTgt>
                                        </p:tgtEl>
                                      </p:cBhvr>
                                    </p:animEffect>
                                  </p:childTnLst>
                                </p:cTn>
                              </p:par>
                            </p:childTnLst>
                          </p:cTn>
                        </p:par>
                      </p:childTnLst>
                    </p:cTn>
                  </p:par>
                  <p:par>
                    <p:cTn fill="hold">
                      <p:stCondLst>
                        <p:cond delay="indefinite"/>
                      </p:stCondLst>
                      <p:childTnLst>
                        <p:par>
                          <p:cTn fill="hold">
                            <p:stCondLst>
                              <p:cond delay="0"/>
                            </p:stCondLst>
                            <p:childTnLst>
                              <p:par>
                                <p:cTn id="595" presetID="12" presetClass="entr" presetSubtype="8" fill="hold" grpId="0" nodeType="clickEffect">
                                  <p:childTnLst>
                                    <p:set>
                                      <p:cBhvr additive="base">
                                        <p:cTn id="596" dur="1" fill="hold">
                                          <p:stCondLst>
                                            <p:cond delay="0"/>
                                          </p:stCondLst>
                                        </p:cTn>
                                        <p:tgtEl>
                                          <p:spTgt spid="569">
                                            <p:txEl>
                                              <p:pRg st="37" end="68"/>
                                            </p:txEl>
                                          </p:spTgt>
                                        </p:tgtEl>
                                        <p:attrNameLst>
                                          <p:attrName>style.visibility</p:attrName>
                                        </p:attrNameLst>
                                      </p:cBhvr>
                                      <p:to>
                                        <p:strVal val="visible"/>
                                      </p:to>
                                    </p:set>
                                    <p:animEffect transition="in" filter="slide(fromLeft)">
                                      <p:cBhvr additive="base">
                                        <p:cTn id="597" dur="500"/>
                                        <p:tgtEl>
                                          <p:spTgt spid="569">
                                            <p:txEl>
                                              <p:pRg st="37" end="68"/>
                                            </p:txEl>
                                          </p:spTgt>
                                        </p:tgtEl>
                                      </p:cBhvr>
                                    </p:animEffect>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70.xml><?xml version="1.0" encoding="utf-8"?>
<p:sld xmlns:a="http://schemas.openxmlformats.org/drawingml/2006/main" xmlns:p="http://schemas.openxmlformats.org/presentationml/2006/main">
  <p:cSld>
    <p:spTree>
      <p:nvGrpSpPr>
        <p:cNvPr id="572" name=""/>
        <p:cNvGrpSpPr/>
        <p:nvPr/>
      </p:nvGrpSpPr>
      <p:grpSpPr>
        <a:xfrm>
          <a:off x="0" y="0"/>
          <a:ext cx="0" cy="0"/>
          <a:chOff x="0" y="0"/>
          <a:chExt cx="0" cy="0"/>
        </a:xfrm>
      </p:grpSpPr>
      <p:sp>
        <p:nvSpPr>
          <p:cNvPr id="573" name="Shape 2562"/>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lang="zh-CN"/>
              <a:t>一 、信号处理控制基本组成</a:t>
            </a:r>
            <a:endParaRPr/>
          </a:p>
        </p:txBody>
      </p:sp>
      <p:sp>
        <p:nvSpPr>
          <p:cNvPr id="574" name="Shape 2563"/>
          <p:cNvSpPr>
            <a:spLocks noGrp="true" noChangeShapeType="true"/>
          </p:cNvSpPr>
          <p:nvPr/>
        </p:nvSpPr>
        <p:spPr>
          <a:xfrm>
            <a:off x="684212" y="1524000"/>
            <a:ext cx="8459787" cy="5216525"/>
          </a:xfrm>
          <a:prstGeom prst="rect">
            <a:avLst/>
          </a:prstGeom>
          <a:noFill/>
        </p:spPr>
        <p:txBody>
          <a:bodyPr lIns="91440" tIns="45720" rIns="91440" bIns="45720">
            <a:spAutoFit/>
          </a:bodyPr>
          <a:lstStyle/>
          <a:p>
            <a:pPr marL="457200" lvl="0" indent="-457200"/>
            <a:r>
              <a:rPr lang="zh-CN" sz="2800">
                <a:latin typeface="Arial" charset="1"/>
                <a:ea typeface="楷体_GB2312" charset="-122"/>
              </a:rPr>
              <a:t>A.  楼层控制与转换</a:t>
            </a:r>
            <a:endParaRPr/>
          </a:p>
          <a:p>
            <a:pPr marL="457200" lvl="0" indent="-457200"/>
            <a:r>
              <a:rPr lang="zh-CN" sz="2800">
                <a:latin typeface="Arial" charset="1"/>
                <a:ea typeface="楷体_GB2312" charset="-122"/>
              </a:rPr>
              <a:t>B.  召唤、指令信号的登记与消号</a:t>
            </a:r>
            <a:endParaRPr/>
          </a:p>
          <a:p>
            <a:pPr marL="457200" lvl="0" indent="-457200"/>
            <a:r>
              <a:rPr lang="zh-CN" sz="2800">
                <a:latin typeface="Arial" charset="1"/>
                <a:ea typeface="楷体_GB2312" charset="-122"/>
              </a:rPr>
              <a:t>C.  自动定向及起动控制</a:t>
            </a:r>
            <a:endParaRPr/>
          </a:p>
          <a:p>
            <a:pPr marL="457200" lvl="0" indent="-457200"/>
            <a:r>
              <a:rPr lang="zh-CN" sz="2800">
                <a:latin typeface="Arial" charset="1"/>
                <a:ea typeface="楷体_GB2312" charset="-122"/>
              </a:rPr>
              <a:t>D.  平层控制、停站控制、再平层控制</a:t>
            </a:r>
            <a:endParaRPr/>
          </a:p>
          <a:p>
            <a:pPr marL="457200" lvl="0" indent="-457200"/>
            <a:r>
              <a:rPr lang="zh-CN" sz="2800">
                <a:latin typeface="Arial" charset="1"/>
                <a:ea typeface="楷体_GB2312" charset="-122"/>
              </a:rPr>
              <a:t>E.  开关门控制</a:t>
            </a:r>
            <a:endParaRPr/>
          </a:p>
          <a:p>
            <a:pPr marL="457200" lvl="0" indent="-457200"/>
            <a:r>
              <a:rPr lang="zh-CN" sz="2800">
                <a:latin typeface="Arial" charset="1"/>
                <a:ea typeface="楷体_GB2312" charset="-122"/>
              </a:rPr>
              <a:t>F.  运行状态选择（正常运行、安装运行和</a:t>
            </a:r>
            <a:endParaRPr/>
          </a:p>
          <a:p>
            <a:pPr marL="457200" lvl="0" indent="-457200"/>
            <a:r>
              <a:rPr lang="zh-CN" sz="2800">
                <a:latin typeface="Arial" charset="1"/>
                <a:ea typeface="楷体_GB2312" charset="-122"/>
              </a:rPr>
              <a:t>     检修运行等）</a:t>
            </a:r>
            <a:endParaRPr/>
          </a:p>
          <a:p>
            <a:pPr marL="457200" lvl="0" indent="-457200"/>
            <a:r>
              <a:rPr lang="zh-CN" sz="2800">
                <a:latin typeface="Arial" charset="1"/>
                <a:ea typeface="楷体_GB2312" charset="-122"/>
              </a:rPr>
              <a:t>H. 楼层显示和音响</a:t>
            </a:r>
            <a:endParaRPr/>
          </a:p>
          <a:p>
            <a:pPr marL="457200" lvl="0" indent="-457200"/>
            <a:r>
              <a:rPr lang="zh-CN" sz="2800">
                <a:latin typeface="Arial" charset="1"/>
                <a:ea typeface="楷体_GB2312" charset="-122"/>
              </a:rPr>
              <a:t>I.   负载称重</a:t>
            </a:r>
            <a:endParaRPr/>
          </a:p>
          <a:p>
            <a:pPr marL="457200" lvl="0" indent="-457200">
              <a:buAutoNum type="alphaUcPeriod" startAt="10"/>
            </a:pPr>
            <a:r>
              <a:rPr lang="en-US" sz="2800" b="false" i="false" u="none">
                <a:latin typeface="Arial" charset="1"/>
                <a:ea typeface="楷体_GB2312" charset="-122"/>
              </a:rPr>
              <a:t>消防运行</a:t>
            </a:r>
            <a:endParaRPr lang="en-US" sz="2800"/>
          </a:p>
          <a:p>
            <a:pPr marL="457200" lvl="0" indent="-457200">
              <a:buAutoNum type="alphaUcPeriod" startAt="10"/>
            </a:pPr>
            <a:r>
              <a:rPr lang="en-US" sz="2800" b="true" i="false" u="none">
                <a:solidFill>
                  <a:srgbClr val="FF3300"/>
                </a:solidFill>
                <a:latin typeface="楷体_GB2312" charset="-122"/>
                <a:ea typeface="楷体_GB2312" charset="-122"/>
              </a:rPr>
              <a:t>故障、安全隐患智能、自检测诊断</a:t>
            </a:r>
            <a:endParaRPr lang="en-US" sz="2800"/>
          </a:p>
          <a:p>
            <a:pPr marL="457200" lvl="0" indent="-457200"/>
            <a:r>
              <a:rPr lang="en-US" sz="2800" b="true" i="false" u="none">
                <a:latin typeface="楷体_GB2312" charset="-122"/>
                <a:ea typeface="楷体_GB2312" charset="-122"/>
              </a:rPr>
              <a:t>    (</a:t>
            </a:r>
            <a:r>
              <a:rPr lang="zh-CN" sz="2800" b="true" i="false" u="none">
                <a:latin typeface="楷体_GB2312" charset="-122"/>
                <a:ea typeface="楷体_GB2312" charset="-122"/>
              </a:rPr>
              <a:t>采用</a:t>
            </a:r>
            <a:r>
              <a:rPr lang="en-US" sz="2800" b="true" i="false" u="none">
                <a:latin typeface="楷体_GB2312" charset="-122"/>
                <a:ea typeface="楷体_GB2312" charset="-122"/>
              </a:rPr>
              <a:t>PLC</a:t>
            </a:r>
            <a:r>
              <a:rPr lang="zh-CN" sz="2800" b="true" i="false" u="none">
                <a:latin typeface="楷体_GB2312" charset="-122"/>
                <a:ea typeface="楷体_GB2312" charset="-122"/>
              </a:rPr>
              <a:t>可编程和</a:t>
            </a:r>
            <a:r>
              <a:rPr lang="en-US" sz="2800" b="true" i="false" u="none">
                <a:latin typeface="楷体_GB2312" charset="-122"/>
                <a:ea typeface="楷体_GB2312" charset="-122"/>
              </a:rPr>
              <a:t>16</a:t>
            </a:r>
            <a:r>
              <a:rPr lang="zh-CN" sz="2800" b="true" i="false" u="none">
                <a:latin typeface="楷体_GB2312" charset="-122"/>
                <a:ea typeface="楷体_GB2312" charset="-122"/>
              </a:rPr>
              <a:t>位微机控制系统无法实现</a:t>
            </a:r>
            <a:r>
              <a:rPr lang="en-US" sz="2800" b="true" i="false" u="none">
                <a:latin typeface="楷体_GB2312" charset="-122"/>
                <a:ea typeface="楷体_GB2312" charset="-122"/>
              </a:rPr>
              <a:t>)</a:t>
            </a:r>
            <a:endParaRPr/>
          </a:p>
        </p:txBody>
      </p:sp>
      <p:sp>
        <p:nvSpPr>
          <p:cNvPr id="575"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576"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hildTnLst>
                              <p:par>
                                <p:cTn id="598" presetID="17" presetClass="entr" presetSubtype="8" fill="hold" grpId="0" nodeType="clickEffect">
                                  <p:childTnLst>
                                    <p:set>
                                      <p:cBhvr additive="base">
                                        <p:cTn id="599" dur="1" fill="hold">
                                          <p:stCondLst>
                                            <p:cond delay="0"/>
                                          </p:stCondLst>
                                        </p:cTn>
                                        <p:tgtEl>
                                          <p:spTgt spid="574">
                                            <p:txEl>
                                              <p:pRg st="0" end="12"/>
                                            </p:txEl>
                                          </p:spTgt>
                                        </p:tgtEl>
                                        <p:attrNameLst>
                                          <p:attrName>style.visibility</p:attrName>
                                        </p:attrNameLst>
                                      </p:cBhvr>
                                      <p:to>
                                        <p:strVal val="visible"/>
                                      </p:to>
                                    </p:set>
                                    <p:anim calcmode="lin" valueType="num">
                                      <p:cBhvr additive="base">
                                        <p:cTn id="600" dur="500" fill="hold"/>
                                        <p:tgtEl>
                                          <p:spTgt spid="574">
                                            <p:txEl>
                                              <p:pRg st="0" end="12"/>
                                            </p:txEl>
                                          </p:spTgt>
                                        </p:tgtEl>
                                        <p:attrNameLst>
                                          <p:attrName>ppt_x</p:attrName>
                                        </p:attrNameLst>
                                      </p:cBhvr>
                                      <p:tavLst>
                                        <p:tav tm="0">
                                          <p:val>
                                            <p:strVal val="#ppt_x-#ppt_w/2"/>
                                          </p:val>
                                        </p:tav>
                                        <p:tav tm="100000">
                                          <p:val>
                                            <p:strVal val="#ppt_x"/>
                                          </p:val>
                                        </p:tav>
                                      </p:tavLst>
                                    </p:anim>
                                    <p:anim calcmode="lin" valueType="num">
                                      <p:cBhvr additive="base">
                                        <p:cTn id="601" dur="500" fill="hold"/>
                                        <p:tgtEl>
                                          <p:spTgt spid="574">
                                            <p:txEl>
                                              <p:pRg st="0" end="12"/>
                                            </p:txEl>
                                          </p:spTgt>
                                        </p:tgtEl>
                                        <p:attrNameLst>
                                          <p:attrName>ppt_y</p:attrName>
                                        </p:attrNameLst>
                                      </p:cBhvr>
                                      <p:tavLst>
                                        <p:tav tm="0">
                                          <p:val>
                                            <p:strVal val="#ppt_y"/>
                                          </p:val>
                                        </p:tav>
                                        <p:tav tm="100000">
                                          <p:val>
                                            <p:strVal val="#ppt_y"/>
                                          </p:val>
                                        </p:tav>
                                      </p:tavLst>
                                    </p:anim>
                                    <p:anim calcmode="lin" valueType="num">
                                      <p:cBhvr additive="base">
                                        <p:cTn id="602" dur="500" fill="hold"/>
                                        <p:tgtEl>
                                          <p:spTgt spid="574">
                                            <p:txEl>
                                              <p:pRg st="0" end="12"/>
                                            </p:txEl>
                                          </p:spTgt>
                                        </p:tgtEl>
                                        <p:attrNameLst>
                                          <p:attrName>ppt_w</p:attrName>
                                        </p:attrNameLst>
                                      </p:cBhvr>
                                      <p:tavLst>
                                        <p:tav tm="0">
                                          <p:val>
                                            <p:fltVal val="0"/>
                                          </p:val>
                                        </p:tav>
                                        <p:tav tm="100000">
                                          <p:val>
                                            <p:strVal val="#ppt_w"/>
                                          </p:val>
                                        </p:tav>
                                      </p:tavLst>
                                    </p:anim>
                                    <p:anim calcmode="lin" valueType="num">
                                      <p:cBhvr additive="base">
                                        <p:cTn id="603" dur="500" fill="hold"/>
                                        <p:tgtEl>
                                          <p:spTgt spid="574">
                                            <p:txEl>
                                              <p:pRg st="0" end="12"/>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604" presetID="17" presetClass="entr" presetSubtype="8" fill="hold" grpId="0" nodeType="clickEffect">
                                  <p:childTnLst>
                                    <p:set>
                                      <p:cBhvr additive="base">
                                        <p:cTn id="605" dur="1" fill="hold">
                                          <p:stCondLst>
                                            <p:cond delay="0"/>
                                          </p:stCondLst>
                                        </p:cTn>
                                        <p:tgtEl>
                                          <p:spTgt spid="574">
                                            <p:txEl>
                                              <p:pRg st="12" end="30"/>
                                            </p:txEl>
                                          </p:spTgt>
                                        </p:tgtEl>
                                        <p:attrNameLst>
                                          <p:attrName>style.visibility</p:attrName>
                                        </p:attrNameLst>
                                      </p:cBhvr>
                                      <p:to>
                                        <p:strVal val="visible"/>
                                      </p:to>
                                    </p:set>
                                    <p:anim calcmode="lin" valueType="num">
                                      <p:cBhvr additive="base">
                                        <p:cTn id="606" dur="500" fill="hold"/>
                                        <p:tgtEl>
                                          <p:spTgt spid="574">
                                            <p:txEl>
                                              <p:pRg st="12" end="30"/>
                                            </p:txEl>
                                          </p:spTgt>
                                        </p:tgtEl>
                                        <p:attrNameLst>
                                          <p:attrName>ppt_x</p:attrName>
                                        </p:attrNameLst>
                                      </p:cBhvr>
                                      <p:tavLst>
                                        <p:tav tm="0">
                                          <p:val>
                                            <p:strVal val="#ppt_x-#ppt_w/2"/>
                                          </p:val>
                                        </p:tav>
                                        <p:tav tm="100000">
                                          <p:val>
                                            <p:strVal val="#ppt_x"/>
                                          </p:val>
                                        </p:tav>
                                      </p:tavLst>
                                    </p:anim>
                                    <p:anim calcmode="lin" valueType="num">
                                      <p:cBhvr additive="base">
                                        <p:cTn id="607" dur="500" fill="hold"/>
                                        <p:tgtEl>
                                          <p:spTgt spid="574">
                                            <p:txEl>
                                              <p:pRg st="12" end="30"/>
                                            </p:txEl>
                                          </p:spTgt>
                                        </p:tgtEl>
                                        <p:attrNameLst>
                                          <p:attrName>ppt_y</p:attrName>
                                        </p:attrNameLst>
                                      </p:cBhvr>
                                      <p:tavLst>
                                        <p:tav tm="0">
                                          <p:val>
                                            <p:strVal val="#ppt_y"/>
                                          </p:val>
                                        </p:tav>
                                        <p:tav tm="100000">
                                          <p:val>
                                            <p:strVal val="#ppt_y"/>
                                          </p:val>
                                        </p:tav>
                                      </p:tavLst>
                                    </p:anim>
                                    <p:anim calcmode="lin" valueType="num">
                                      <p:cBhvr additive="base">
                                        <p:cTn id="608" dur="500" fill="hold"/>
                                        <p:tgtEl>
                                          <p:spTgt spid="574">
                                            <p:txEl>
                                              <p:pRg st="12" end="30"/>
                                            </p:txEl>
                                          </p:spTgt>
                                        </p:tgtEl>
                                        <p:attrNameLst>
                                          <p:attrName>ppt_w</p:attrName>
                                        </p:attrNameLst>
                                      </p:cBhvr>
                                      <p:tavLst>
                                        <p:tav tm="0">
                                          <p:val>
                                            <p:fltVal val="0"/>
                                          </p:val>
                                        </p:tav>
                                        <p:tav tm="100000">
                                          <p:val>
                                            <p:strVal val="#ppt_w"/>
                                          </p:val>
                                        </p:tav>
                                      </p:tavLst>
                                    </p:anim>
                                    <p:anim calcmode="lin" valueType="num">
                                      <p:cBhvr additive="base">
                                        <p:cTn id="609" dur="500" fill="hold"/>
                                        <p:tgtEl>
                                          <p:spTgt spid="574">
                                            <p:txEl>
                                              <p:pRg st="12" end="30"/>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610" presetID="17" presetClass="entr" presetSubtype="8" fill="hold" grpId="0" nodeType="clickEffect">
                                  <p:childTnLst>
                                    <p:set>
                                      <p:cBhvr additive="base">
                                        <p:cTn id="611" dur="1" fill="hold">
                                          <p:stCondLst>
                                            <p:cond delay="0"/>
                                          </p:stCondLst>
                                        </p:cTn>
                                        <p:tgtEl>
                                          <p:spTgt spid="574">
                                            <p:txEl>
                                              <p:pRg st="30" end="44"/>
                                            </p:txEl>
                                          </p:spTgt>
                                        </p:tgtEl>
                                        <p:attrNameLst>
                                          <p:attrName>style.visibility</p:attrName>
                                        </p:attrNameLst>
                                      </p:cBhvr>
                                      <p:to>
                                        <p:strVal val="visible"/>
                                      </p:to>
                                    </p:set>
                                    <p:anim calcmode="lin" valueType="num">
                                      <p:cBhvr additive="base">
                                        <p:cTn id="612" dur="500" fill="hold"/>
                                        <p:tgtEl>
                                          <p:spTgt spid="574">
                                            <p:txEl>
                                              <p:pRg st="30" end="44"/>
                                            </p:txEl>
                                          </p:spTgt>
                                        </p:tgtEl>
                                        <p:attrNameLst>
                                          <p:attrName>ppt_x</p:attrName>
                                        </p:attrNameLst>
                                      </p:cBhvr>
                                      <p:tavLst>
                                        <p:tav tm="0">
                                          <p:val>
                                            <p:strVal val="#ppt_x-#ppt_w/2"/>
                                          </p:val>
                                        </p:tav>
                                        <p:tav tm="100000">
                                          <p:val>
                                            <p:strVal val="#ppt_x"/>
                                          </p:val>
                                        </p:tav>
                                      </p:tavLst>
                                    </p:anim>
                                    <p:anim calcmode="lin" valueType="num">
                                      <p:cBhvr additive="base">
                                        <p:cTn id="613" dur="500" fill="hold"/>
                                        <p:tgtEl>
                                          <p:spTgt spid="574">
                                            <p:txEl>
                                              <p:pRg st="30" end="44"/>
                                            </p:txEl>
                                          </p:spTgt>
                                        </p:tgtEl>
                                        <p:attrNameLst>
                                          <p:attrName>ppt_y</p:attrName>
                                        </p:attrNameLst>
                                      </p:cBhvr>
                                      <p:tavLst>
                                        <p:tav tm="0">
                                          <p:val>
                                            <p:strVal val="#ppt_y"/>
                                          </p:val>
                                        </p:tav>
                                        <p:tav tm="100000">
                                          <p:val>
                                            <p:strVal val="#ppt_y"/>
                                          </p:val>
                                        </p:tav>
                                      </p:tavLst>
                                    </p:anim>
                                    <p:anim calcmode="lin" valueType="num">
                                      <p:cBhvr additive="base">
                                        <p:cTn id="614" dur="500" fill="hold"/>
                                        <p:tgtEl>
                                          <p:spTgt spid="574">
                                            <p:txEl>
                                              <p:pRg st="30" end="44"/>
                                            </p:txEl>
                                          </p:spTgt>
                                        </p:tgtEl>
                                        <p:attrNameLst>
                                          <p:attrName>ppt_w</p:attrName>
                                        </p:attrNameLst>
                                      </p:cBhvr>
                                      <p:tavLst>
                                        <p:tav tm="0">
                                          <p:val>
                                            <p:fltVal val="0"/>
                                          </p:val>
                                        </p:tav>
                                        <p:tav tm="100000">
                                          <p:val>
                                            <p:strVal val="#ppt_w"/>
                                          </p:val>
                                        </p:tav>
                                      </p:tavLst>
                                    </p:anim>
                                    <p:anim calcmode="lin" valueType="num">
                                      <p:cBhvr additive="base">
                                        <p:cTn id="615" dur="500" fill="hold"/>
                                        <p:tgtEl>
                                          <p:spTgt spid="574">
                                            <p:txEl>
                                              <p:pRg st="30" end="44"/>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616" presetID="17" presetClass="entr" presetSubtype="8" fill="hold" grpId="0" nodeType="clickEffect">
                                  <p:childTnLst>
                                    <p:set>
                                      <p:cBhvr additive="base">
                                        <p:cTn id="617" dur="1" fill="hold">
                                          <p:stCondLst>
                                            <p:cond delay="0"/>
                                          </p:stCondLst>
                                        </p:cTn>
                                        <p:tgtEl>
                                          <p:spTgt spid="574">
                                            <p:txEl>
                                              <p:pRg st="44" end="64"/>
                                            </p:txEl>
                                          </p:spTgt>
                                        </p:tgtEl>
                                        <p:attrNameLst>
                                          <p:attrName>style.visibility</p:attrName>
                                        </p:attrNameLst>
                                      </p:cBhvr>
                                      <p:to>
                                        <p:strVal val="visible"/>
                                      </p:to>
                                    </p:set>
                                    <p:anim calcmode="lin" valueType="num">
                                      <p:cBhvr additive="base">
                                        <p:cTn id="618" dur="500" fill="hold"/>
                                        <p:tgtEl>
                                          <p:spTgt spid="574">
                                            <p:txEl>
                                              <p:pRg st="44" end="64"/>
                                            </p:txEl>
                                          </p:spTgt>
                                        </p:tgtEl>
                                        <p:attrNameLst>
                                          <p:attrName>ppt_x</p:attrName>
                                        </p:attrNameLst>
                                      </p:cBhvr>
                                      <p:tavLst>
                                        <p:tav tm="0">
                                          <p:val>
                                            <p:strVal val="#ppt_x-#ppt_w/2"/>
                                          </p:val>
                                        </p:tav>
                                        <p:tav tm="100000">
                                          <p:val>
                                            <p:strVal val="#ppt_x"/>
                                          </p:val>
                                        </p:tav>
                                      </p:tavLst>
                                    </p:anim>
                                    <p:anim calcmode="lin" valueType="num">
                                      <p:cBhvr additive="base">
                                        <p:cTn id="619" dur="500" fill="hold"/>
                                        <p:tgtEl>
                                          <p:spTgt spid="574">
                                            <p:txEl>
                                              <p:pRg st="44" end="64"/>
                                            </p:txEl>
                                          </p:spTgt>
                                        </p:tgtEl>
                                        <p:attrNameLst>
                                          <p:attrName>ppt_y</p:attrName>
                                        </p:attrNameLst>
                                      </p:cBhvr>
                                      <p:tavLst>
                                        <p:tav tm="0">
                                          <p:val>
                                            <p:strVal val="#ppt_y"/>
                                          </p:val>
                                        </p:tav>
                                        <p:tav tm="100000">
                                          <p:val>
                                            <p:strVal val="#ppt_y"/>
                                          </p:val>
                                        </p:tav>
                                      </p:tavLst>
                                    </p:anim>
                                    <p:anim calcmode="lin" valueType="num">
                                      <p:cBhvr additive="base">
                                        <p:cTn id="620" dur="500" fill="hold"/>
                                        <p:tgtEl>
                                          <p:spTgt spid="574">
                                            <p:txEl>
                                              <p:pRg st="44" end="64"/>
                                            </p:txEl>
                                          </p:spTgt>
                                        </p:tgtEl>
                                        <p:attrNameLst>
                                          <p:attrName>ppt_w</p:attrName>
                                        </p:attrNameLst>
                                      </p:cBhvr>
                                      <p:tavLst>
                                        <p:tav tm="0">
                                          <p:val>
                                            <p:fltVal val="0"/>
                                          </p:val>
                                        </p:tav>
                                        <p:tav tm="100000">
                                          <p:val>
                                            <p:strVal val="#ppt_w"/>
                                          </p:val>
                                        </p:tav>
                                      </p:tavLst>
                                    </p:anim>
                                    <p:anim calcmode="lin" valueType="num">
                                      <p:cBhvr additive="base">
                                        <p:cTn id="621" dur="500" fill="hold"/>
                                        <p:tgtEl>
                                          <p:spTgt spid="574">
                                            <p:txEl>
                                              <p:pRg st="44" end="64"/>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622" presetID="17" presetClass="entr" presetSubtype="8" fill="hold" grpId="0" nodeType="clickEffect">
                                  <p:childTnLst>
                                    <p:set>
                                      <p:cBhvr additive="base">
                                        <p:cTn id="623" dur="1" fill="hold">
                                          <p:stCondLst>
                                            <p:cond delay="0"/>
                                          </p:stCondLst>
                                        </p:cTn>
                                        <p:tgtEl>
                                          <p:spTgt spid="574">
                                            <p:txEl>
                                              <p:pRg st="64" end="74"/>
                                            </p:txEl>
                                          </p:spTgt>
                                        </p:tgtEl>
                                        <p:attrNameLst>
                                          <p:attrName>style.visibility</p:attrName>
                                        </p:attrNameLst>
                                      </p:cBhvr>
                                      <p:to>
                                        <p:strVal val="visible"/>
                                      </p:to>
                                    </p:set>
                                    <p:anim calcmode="lin" valueType="num">
                                      <p:cBhvr additive="base">
                                        <p:cTn id="624" dur="500" fill="hold"/>
                                        <p:tgtEl>
                                          <p:spTgt spid="574">
                                            <p:txEl>
                                              <p:pRg st="64" end="74"/>
                                            </p:txEl>
                                          </p:spTgt>
                                        </p:tgtEl>
                                        <p:attrNameLst>
                                          <p:attrName>ppt_x</p:attrName>
                                        </p:attrNameLst>
                                      </p:cBhvr>
                                      <p:tavLst>
                                        <p:tav tm="0">
                                          <p:val>
                                            <p:strVal val="#ppt_x-#ppt_w/2"/>
                                          </p:val>
                                        </p:tav>
                                        <p:tav tm="100000">
                                          <p:val>
                                            <p:strVal val="#ppt_x"/>
                                          </p:val>
                                        </p:tav>
                                      </p:tavLst>
                                    </p:anim>
                                    <p:anim calcmode="lin" valueType="num">
                                      <p:cBhvr additive="base">
                                        <p:cTn id="625" dur="500" fill="hold"/>
                                        <p:tgtEl>
                                          <p:spTgt spid="574">
                                            <p:txEl>
                                              <p:pRg st="64" end="74"/>
                                            </p:txEl>
                                          </p:spTgt>
                                        </p:tgtEl>
                                        <p:attrNameLst>
                                          <p:attrName>ppt_y</p:attrName>
                                        </p:attrNameLst>
                                      </p:cBhvr>
                                      <p:tavLst>
                                        <p:tav tm="0">
                                          <p:val>
                                            <p:strVal val="#ppt_y"/>
                                          </p:val>
                                        </p:tav>
                                        <p:tav tm="100000">
                                          <p:val>
                                            <p:strVal val="#ppt_y"/>
                                          </p:val>
                                        </p:tav>
                                      </p:tavLst>
                                    </p:anim>
                                    <p:anim calcmode="lin" valueType="num">
                                      <p:cBhvr additive="base">
                                        <p:cTn id="626" dur="500" fill="hold"/>
                                        <p:tgtEl>
                                          <p:spTgt spid="574">
                                            <p:txEl>
                                              <p:pRg st="64" end="74"/>
                                            </p:txEl>
                                          </p:spTgt>
                                        </p:tgtEl>
                                        <p:attrNameLst>
                                          <p:attrName>ppt_w</p:attrName>
                                        </p:attrNameLst>
                                      </p:cBhvr>
                                      <p:tavLst>
                                        <p:tav tm="0">
                                          <p:val>
                                            <p:fltVal val="0"/>
                                          </p:val>
                                        </p:tav>
                                        <p:tav tm="100000">
                                          <p:val>
                                            <p:strVal val="#ppt_w"/>
                                          </p:val>
                                        </p:tav>
                                      </p:tavLst>
                                    </p:anim>
                                    <p:anim calcmode="lin" valueType="num">
                                      <p:cBhvr additive="base">
                                        <p:cTn id="627" dur="500" fill="hold"/>
                                        <p:tgtEl>
                                          <p:spTgt spid="574">
                                            <p:txEl>
                                              <p:pRg st="64" end="74"/>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628" presetID="17" presetClass="entr" presetSubtype="8" fill="hold" grpId="0" nodeType="clickEffect">
                                  <p:childTnLst>
                                    <p:set>
                                      <p:cBhvr additive="base">
                                        <p:cTn id="629" dur="1" fill="hold">
                                          <p:stCondLst>
                                            <p:cond delay="0"/>
                                          </p:stCondLst>
                                        </p:cTn>
                                        <p:tgtEl>
                                          <p:spTgt spid="574">
                                            <p:txEl>
                                              <p:pRg st="74" end="96"/>
                                            </p:txEl>
                                          </p:spTgt>
                                        </p:tgtEl>
                                        <p:attrNameLst>
                                          <p:attrName>style.visibility</p:attrName>
                                        </p:attrNameLst>
                                      </p:cBhvr>
                                      <p:to>
                                        <p:strVal val="visible"/>
                                      </p:to>
                                    </p:set>
                                    <p:anim calcmode="lin" valueType="num">
                                      <p:cBhvr additive="base">
                                        <p:cTn id="630" dur="500" fill="hold"/>
                                        <p:tgtEl>
                                          <p:spTgt spid="574">
                                            <p:txEl>
                                              <p:pRg st="74" end="96"/>
                                            </p:txEl>
                                          </p:spTgt>
                                        </p:tgtEl>
                                        <p:attrNameLst>
                                          <p:attrName>ppt_x</p:attrName>
                                        </p:attrNameLst>
                                      </p:cBhvr>
                                      <p:tavLst>
                                        <p:tav tm="0">
                                          <p:val>
                                            <p:strVal val="#ppt_x-#ppt_w/2"/>
                                          </p:val>
                                        </p:tav>
                                        <p:tav tm="100000">
                                          <p:val>
                                            <p:strVal val="#ppt_x"/>
                                          </p:val>
                                        </p:tav>
                                      </p:tavLst>
                                    </p:anim>
                                    <p:anim calcmode="lin" valueType="num">
                                      <p:cBhvr additive="base">
                                        <p:cTn id="631" dur="500" fill="hold"/>
                                        <p:tgtEl>
                                          <p:spTgt spid="574">
                                            <p:txEl>
                                              <p:pRg st="74" end="96"/>
                                            </p:txEl>
                                          </p:spTgt>
                                        </p:tgtEl>
                                        <p:attrNameLst>
                                          <p:attrName>ppt_y</p:attrName>
                                        </p:attrNameLst>
                                      </p:cBhvr>
                                      <p:tavLst>
                                        <p:tav tm="0">
                                          <p:val>
                                            <p:strVal val="#ppt_y"/>
                                          </p:val>
                                        </p:tav>
                                        <p:tav tm="100000">
                                          <p:val>
                                            <p:strVal val="#ppt_y"/>
                                          </p:val>
                                        </p:tav>
                                      </p:tavLst>
                                    </p:anim>
                                    <p:anim calcmode="lin" valueType="num">
                                      <p:cBhvr additive="base">
                                        <p:cTn id="632" dur="500" fill="hold"/>
                                        <p:tgtEl>
                                          <p:spTgt spid="574">
                                            <p:txEl>
                                              <p:pRg st="74" end="96"/>
                                            </p:txEl>
                                          </p:spTgt>
                                        </p:tgtEl>
                                        <p:attrNameLst>
                                          <p:attrName>ppt_w</p:attrName>
                                        </p:attrNameLst>
                                      </p:cBhvr>
                                      <p:tavLst>
                                        <p:tav tm="0">
                                          <p:val>
                                            <p:fltVal val="0"/>
                                          </p:val>
                                        </p:tav>
                                        <p:tav tm="100000">
                                          <p:val>
                                            <p:strVal val="#ppt_w"/>
                                          </p:val>
                                        </p:tav>
                                      </p:tavLst>
                                    </p:anim>
                                    <p:anim calcmode="lin" valueType="num">
                                      <p:cBhvr additive="base">
                                        <p:cTn id="633" dur="500" fill="hold"/>
                                        <p:tgtEl>
                                          <p:spTgt spid="574">
                                            <p:txEl>
                                              <p:pRg st="74" end="96"/>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634" presetID="17" presetClass="entr" presetSubtype="8" fill="hold" grpId="0" nodeType="clickEffect">
                                  <p:childTnLst>
                                    <p:set>
                                      <p:cBhvr additive="base">
                                        <p:cTn id="635" dur="1" fill="hold">
                                          <p:stCondLst>
                                            <p:cond delay="0"/>
                                          </p:stCondLst>
                                        </p:cTn>
                                        <p:tgtEl>
                                          <p:spTgt spid="574">
                                            <p:txEl>
                                              <p:pRg st="96" end="108"/>
                                            </p:txEl>
                                          </p:spTgt>
                                        </p:tgtEl>
                                        <p:attrNameLst>
                                          <p:attrName>style.visibility</p:attrName>
                                        </p:attrNameLst>
                                      </p:cBhvr>
                                      <p:to>
                                        <p:strVal val="visible"/>
                                      </p:to>
                                    </p:set>
                                    <p:anim calcmode="lin" valueType="num">
                                      <p:cBhvr additive="base">
                                        <p:cTn id="636" dur="500" fill="hold"/>
                                        <p:tgtEl>
                                          <p:spTgt spid="574">
                                            <p:txEl>
                                              <p:pRg st="96" end="108"/>
                                            </p:txEl>
                                          </p:spTgt>
                                        </p:tgtEl>
                                        <p:attrNameLst>
                                          <p:attrName>ppt_x</p:attrName>
                                        </p:attrNameLst>
                                      </p:cBhvr>
                                      <p:tavLst>
                                        <p:tav tm="0">
                                          <p:val>
                                            <p:strVal val="#ppt_x-#ppt_w/2"/>
                                          </p:val>
                                        </p:tav>
                                        <p:tav tm="100000">
                                          <p:val>
                                            <p:strVal val="#ppt_x"/>
                                          </p:val>
                                        </p:tav>
                                      </p:tavLst>
                                    </p:anim>
                                    <p:anim calcmode="lin" valueType="num">
                                      <p:cBhvr additive="base">
                                        <p:cTn id="637" dur="500" fill="hold"/>
                                        <p:tgtEl>
                                          <p:spTgt spid="574">
                                            <p:txEl>
                                              <p:pRg st="96" end="108"/>
                                            </p:txEl>
                                          </p:spTgt>
                                        </p:tgtEl>
                                        <p:attrNameLst>
                                          <p:attrName>ppt_y</p:attrName>
                                        </p:attrNameLst>
                                      </p:cBhvr>
                                      <p:tavLst>
                                        <p:tav tm="0">
                                          <p:val>
                                            <p:strVal val="#ppt_y"/>
                                          </p:val>
                                        </p:tav>
                                        <p:tav tm="100000">
                                          <p:val>
                                            <p:strVal val="#ppt_y"/>
                                          </p:val>
                                        </p:tav>
                                      </p:tavLst>
                                    </p:anim>
                                    <p:anim calcmode="lin" valueType="num">
                                      <p:cBhvr additive="base">
                                        <p:cTn id="638" dur="500" fill="hold"/>
                                        <p:tgtEl>
                                          <p:spTgt spid="574">
                                            <p:txEl>
                                              <p:pRg st="96" end="108"/>
                                            </p:txEl>
                                          </p:spTgt>
                                        </p:tgtEl>
                                        <p:attrNameLst>
                                          <p:attrName>ppt_w</p:attrName>
                                        </p:attrNameLst>
                                      </p:cBhvr>
                                      <p:tavLst>
                                        <p:tav tm="0">
                                          <p:val>
                                            <p:fltVal val="0"/>
                                          </p:val>
                                        </p:tav>
                                        <p:tav tm="100000">
                                          <p:val>
                                            <p:strVal val="#ppt_w"/>
                                          </p:val>
                                        </p:tav>
                                      </p:tavLst>
                                    </p:anim>
                                    <p:anim calcmode="lin" valueType="num">
                                      <p:cBhvr additive="base">
                                        <p:cTn id="639" dur="500" fill="hold"/>
                                        <p:tgtEl>
                                          <p:spTgt spid="574">
                                            <p:txEl>
                                              <p:pRg st="96" end="108"/>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640" presetID="17" presetClass="entr" presetSubtype="8" fill="hold" grpId="0" nodeType="clickEffect">
                                  <p:childTnLst>
                                    <p:set>
                                      <p:cBhvr additive="base">
                                        <p:cTn id="641" dur="1" fill="hold">
                                          <p:stCondLst>
                                            <p:cond delay="0"/>
                                          </p:stCondLst>
                                        </p:cTn>
                                        <p:tgtEl>
                                          <p:spTgt spid="574">
                                            <p:txEl>
                                              <p:pRg st="108" end="119"/>
                                            </p:txEl>
                                          </p:spTgt>
                                        </p:tgtEl>
                                        <p:attrNameLst>
                                          <p:attrName>style.visibility</p:attrName>
                                        </p:attrNameLst>
                                      </p:cBhvr>
                                      <p:to>
                                        <p:strVal val="visible"/>
                                      </p:to>
                                    </p:set>
                                    <p:anim calcmode="lin" valueType="num">
                                      <p:cBhvr additive="base">
                                        <p:cTn id="642" dur="500" fill="hold"/>
                                        <p:tgtEl>
                                          <p:spTgt spid="574">
                                            <p:txEl>
                                              <p:pRg st="108" end="119"/>
                                            </p:txEl>
                                          </p:spTgt>
                                        </p:tgtEl>
                                        <p:attrNameLst>
                                          <p:attrName>ppt_x</p:attrName>
                                        </p:attrNameLst>
                                      </p:cBhvr>
                                      <p:tavLst>
                                        <p:tav tm="0">
                                          <p:val>
                                            <p:strVal val="#ppt_x-#ppt_w/2"/>
                                          </p:val>
                                        </p:tav>
                                        <p:tav tm="100000">
                                          <p:val>
                                            <p:strVal val="#ppt_x"/>
                                          </p:val>
                                        </p:tav>
                                      </p:tavLst>
                                    </p:anim>
                                    <p:anim calcmode="lin" valueType="num">
                                      <p:cBhvr additive="base">
                                        <p:cTn id="643" dur="500" fill="hold"/>
                                        <p:tgtEl>
                                          <p:spTgt spid="574">
                                            <p:txEl>
                                              <p:pRg st="108" end="119"/>
                                            </p:txEl>
                                          </p:spTgt>
                                        </p:tgtEl>
                                        <p:attrNameLst>
                                          <p:attrName>ppt_y</p:attrName>
                                        </p:attrNameLst>
                                      </p:cBhvr>
                                      <p:tavLst>
                                        <p:tav tm="0">
                                          <p:val>
                                            <p:strVal val="#ppt_y"/>
                                          </p:val>
                                        </p:tav>
                                        <p:tav tm="100000">
                                          <p:val>
                                            <p:strVal val="#ppt_y"/>
                                          </p:val>
                                        </p:tav>
                                      </p:tavLst>
                                    </p:anim>
                                    <p:anim calcmode="lin" valueType="num">
                                      <p:cBhvr additive="base">
                                        <p:cTn id="644" dur="500" fill="hold"/>
                                        <p:tgtEl>
                                          <p:spTgt spid="574">
                                            <p:txEl>
                                              <p:pRg st="108" end="119"/>
                                            </p:txEl>
                                          </p:spTgt>
                                        </p:tgtEl>
                                        <p:attrNameLst>
                                          <p:attrName>ppt_w</p:attrName>
                                        </p:attrNameLst>
                                      </p:cBhvr>
                                      <p:tavLst>
                                        <p:tav tm="0">
                                          <p:val>
                                            <p:fltVal val="0"/>
                                          </p:val>
                                        </p:tav>
                                        <p:tav tm="100000">
                                          <p:val>
                                            <p:strVal val="#ppt_w"/>
                                          </p:val>
                                        </p:tav>
                                      </p:tavLst>
                                    </p:anim>
                                    <p:anim calcmode="lin" valueType="num">
                                      <p:cBhvr additive="base">
                                        <p:cTn id="645" dur="500" fill="hold"/>
                                        <p:tgtEl>
                                          <p:spTgt spid="574">
                                            <p:txEl>
                                              <p:pRg st="108" end="119"/>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646" presetID="17" presetClass="entr" presetSubtype="8" fill="hold" grpId="0" nodeType="clickEffect">
                                  <p:childTnLst>
                                    <p:set>
                                      <p:cBhvr additive="base">
                                        <p:cTn id="647" dur="1" fill="hold">
                                          <p:stCondLst>
                                            <p:cond delay="0"/>
                                          </p:stCondLst>
                                        </p:cTn>
                                        <p:tgtEl>
                                          <p:spTgt spid="574">
                                            <p:txEl>
                                              <p:pRg st="119" end="129"/>
                                            </p:txEl>
                                          </p:spTgt>
                                        </p:tgtEl>
                                        <p:attrNameLst>
                                          <p:attrName>style.visibility</p:attrName>
                                        </p:attrNameLst>
                                      </p:cBhvr>
                                      <p:to>
                                        <p:strVal val="visible"/>
                                      </p:to>
                                    </p:set>
                                    <p:anim calcmode="lin" valueType="num">
                                      <p:cBhvr additive="base">
                                        <p:cTn id="648" dur="500" fill="hold"/>
                                        <p:tgtEl>
                                          <p:spTgt spid="574">
                                            <p:txEl>
                                              <p:pRg st="119" end="129"/>
                                            </p:txEl>
                                          </p:spTgt>
                                        </p:tgtEl>
                                        <p:attrNameLst>
                                          <p:attrName>ppt_x</p:attrName>
                                        </p:attrNameLst>
                                      </p:cBhvr>
                                      <p:tavLst>
                                        <p:tav tm="0">
                                          <p:val>
                                            <p:strVal val="#ppt_x-#ppt_w/2"/>
                                          </p:val>
                                        </p:tav>
                                        <p:tav tm="100000">
                                          <p:val>
                                            <p:strVal val="#ppt_x"/>
                                          </p:val>
                                        </p:tav>
                                      </p:tavLst>
                                    </p:anim>
                                    <p:anim calcmode="lin" valueType="num">
                                      <p:cBhvr additive="base">
                                        <p:cTn id="649" dur="500" fill="hold"/>
                                        <p:tgtEl>
                                          <p:spTgt spid="574">
                                            <p:txEl>
                                              <p:pRg st="119" end="129"/>
                                            </p:txEl>
                                          </p:spTgt>
                                        </p:tgtEl>
                                        <p:attrNameLst>
                                          <p:attrName>ppt_y</p:attrName>
                                        </p:attrNameLst>
                                      </p:cBhvr>
                                      <p:tavLst>
                                        <p:tav tm="0">
                                          <p:val>
                                            <p:strVal val="#ppt_y"/>
                                          </p:val>
                                        </p:tav>
                                        <p:tav tm="100000">
                                          <p:val>
                                            <p:strVal val="#ppt_y"/>
                                          </p:val>
                                        </p:tav>
                                      </p:tavLst>
                                    </p:anim>
                                    <p:anim calcmode="lin" valueType="num">
                                      <p:cBhvr additive="base">
                                        <p:cTn id="650" dur="500" fill="hold"/>
                                        <p:tgtEl>
                                          <p:spTgt spid="574">
                                            <p:txEl>
                                              <p:pRg st="119" end="129"/>
                                            </p:txEl>
                                          </p:spTgt>
                                        </p:tgtEl>
                                        <p:attrNameLst>
                                          <p:attrName>ppt_w</p:attrName>
                                        </p:attrNameLst>
                                      </p:cBhvr>
                                      <p:tavLst>
                                        <p:tav tm="0">
                                          <p:val>
                                            <p:fltVal val="0"/>
                                          </p:val>
                                        </p:tav>
                                        <p:tav tm="100000">
                                          <p:val>
                                            <p:strVal val="#ppt_w"/>
                                          </p:val>
                                        </p:tav>
                                      </p:tavLst>
                                    </p:anim>
                                    <p:anim calcmode="lin" valueType="num">
                                      <p:cBhvr additive="base">
                                        <p:cTn id="651" dur="500" fill="hold"/>
                                        <p:tgtEl>
                                          <p:spTgt spid="574">
                                            <p:txEl>
                                              <p:pRg st="119" end="129"/>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652" presetID="17" presetClass="entr" presetSubtype="8" fill="hold" grpId="0" nodeType="clickEffect">
                                  <p:childTnLst>
                                    <p:set>
                                      <p:cBhvr additive="base">
                                        <p:cTn id="653" dur="1" fill="hold">
                                          <p:stCondLst>
                                            <p:cond delay="0"/>
                                          </p:stCondLst>
                                        </p:cTn>
                                        <p:tgtEl>
                                          <p:spTgt spid="574">
                                            <p:txEl>
                                              <p:pRg st="129" end="134"/>
                                            </p:txEl>
                                          </p:spTgt>
                                        </p:tgtEl>
                                        <p:attrNameLst>
                                          <p:attrName>style.visibility</p:attrName>
                                        </p:attrNameLst>
                                      </p:cBhvr>
                                      <p:to>
                                        <p:strVal val="visible"/>
                                      </p:to>
                                    </p:set>
                                    <p:anim calcmode="lin" valueType="num">
                                      <p:cBhvr additive="base">
                                        <p:cTn id="654" dur="500" fill="hold"/>
                                        <p:tgtEl>
                                          <p:spTgt spid="574">
                                            <p:txEl>
                                              <p:pRg st="129" end="134"/>
                                            </p:txEl>
                                          </p:spTgt>
                                        </p:tgtEl>
                                        <p:attrNameLst>
                                          <p:attrName>ppt_x</p:attrName>
                                        </p:attrNameLst>
                                      </p:cBhvr>
                                      <p:tavLst>
                                        <p:tav tm="0">
                                          <p:val>
                                            <p:strVal val="#ppt_x-#ppt_w/2"/>
                                          </p:val>
                                        </p:tav>
                                        <p:tav tm="100000">
                                          <p:val>
                                            <p:strVal val="#ppt_x"/>
                                          </p:val>
                                        </p:tav>
                                      </p:tavLst>
                                    </p:anim>
                                    <p:anim calcmode="lin" valueType="num">
                                      <p:cBhvr additive="base">
                                        <p:cTn id="655" dur="500" fill="hold"/>
                                        <p:tgtEl>
                                          <p:spTgt spid="574">
                                            <p:txEl>
                                              <p:pRg st="129" end="134"/>
                                            </p:txEl>
                                          </p:spTgt>
                                        </p:tgtEl>
                                        <p:attrNameLst>
                                          <p:attrName>ppt_y</p:attrName>
                                        </p:attrNameLst>
                                      </p:cBhvr>
                                      <p:tavLst>
                                        <p:tav tm="0">
                                          <p:val>
                                            <p:strVal val="#ppt_y"/>
                                          </p:val>
                                        </p:tav>
                                        <p:tav tm="100000">
                                          <p:val>
                                            <p:strVal val="#ppt_y"/>
                                          </p:val>
                                        </p:tav>
                                      </p:tavLst>
                                    </p:anim>
                                    <p:anim calcmode="lin" valueType="num">
                                      <p:cBhvr additive="base">
                                        <p:cTn id="656" dur="500" fill="hold"/>
                                        <p:tgtEl>
                                          <p:spTgt spid="574">
                                            <p:txEl>
                                              <p:pRg st="129" end="134"/>
                                            </p:txEl>
                                          </p:spTgt>
                                        </p:tgtEl>
                                        <p:attrNameLst>
                                          <p:attrName>ppt_w</p:attrName>
                                        </p:attrNameLst>
                                      </p:cBhvr>
                                      <p:tavLst>
                                        <p:tav tm="0">
                                          <p:val>
                                            <p:fltVal val="0"/>
                                          </p:val>
                                        </p:tav>
                                        <p:tav tm="100000">
                                          <p:val>
                                            <p:strVal val="#ppt_w"/>
                                          </p:val>
                                        </p:tav>
                                      </p:tavLst>
                                    </p:anim>
                                    <p:anim calcmode="lin" valueType="num">
                                      <p:cBhvr additive="base">
                                        <p:cTn id="657" dur="500" fill="hold"/>
                                        <p:tgtEl>
                                          <p:spTgt spid="574">
                                            <p:txEl>
                                              <p:pRg st="129" end="134"/>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658" presetID="17" presetClass="entr" presetSubtype="8" fill="hold" grpId="0" nodeType="clickEffect">
                                  <p:childTnLst>
                                    <p:set>
                                      <p:cBhvr additive="base">
                                        <p:cTn id="659" dur="1" fill="hold">
                                          <p:stCondLst>
                                            <p:cond delay="0"/>
                                          </p:stCondLst>
                                        </p:cTn>
                                        <p:tgtEl>
                                          <p:spTgt spid="574">
                                            <p:txEl>
                                              <p:pRg st="134" end="150"/>
                                            </p:txEl>
                                          </p:spTgt>
                                        </p:tgtEl>
                                        <p:attrNameLst>
                                          <p:attrName>style.visibility</p:attrName>
                                        </p:attrNameLst>
                                      </p:cBhvr>
                                      <p:to>
                                        <p:strVal val="visible"/>
                                      </p:to>
                                    </p:set>
                                    <p:anim calcmode="lin" valueType="num">
                                      <p:cBhvr additive="base">
                                        <p:cTn id="660" dur="500" fill="hold"/>
                                        <p:tgtEl>
                                          <p:spTgt spid="574">
                                            <p:txEl>
                                              <p:pRg st="134" end="150"/>
                                            </p:txEl>
                                          </p:spTgt>
                                        </p:tgtEl>
                                        <p:attrNameLst>
                                          <p:attrName>ppt_x</p:attrName>
                                        </p:attrNameLst>
                                      </p:cBhvr>
                                      <p:tavLst>
                                        <p:tav tm="0">
                                          <p:val>
                                            <p:strVal val="#ppt_x-#ppt_w/2"/>
                                          </p:val>
                                        </p:tav>
                                        <p:tav tm="100000">
                                          <p:val>
                                            <p:strVal val="#ppt_x"/>
                                          </p:val>
                                        </p:tav>
                                      </p:tavLst>
                                    </p:anim>
                                    <p:anim calcmode="lin" valueType="num">
                                      <p:cBhvr additive="base">
                                        <p:cTn id="661" dur="500" fill="hold"/>
                                        <p:tgtEl>
                                          <p:spTgt spid="574">
                                            <p:txEl>
                                              <p:pRg st="134" end="150"/>
                                            </p:txEl>
                                          </p:spTgt>
                                        </p:tgtEl>
                                        <p:attrNameLst>
                                          <p:attrName>ppt_y</p:attrName>
                                        </p:attrNameLst>
                                      </p:cBhvr>
                                      <p:tavLst>
                                        <p:tav tm="0">
                                          <p:val>
                                            <p:strVal val="#ppt_y"/>
                                          </p:val>
                                        </p:tav>
                                        <p:tav tm="100000">
                                          <p:val>
                                            <p:strVal val="#ppt_y"/>
                                          </p:val>
                                        </p:tav>
                                      </p:tavLst>
                                    </p:anim>
                                    <p:anim calcmode="lin" valueType="num">
                                      <p:cBhvr additive="base">
                                        <p:cTn id="662" dur="500" fill="hold"/>
                                        <p:tgtEl>
                                          <p:spTgt spid="574">
                                            <p:txEl>
                                              <p:pRg st="134" end="150"/>
                                            </p:txEl>
                                          </p:spTgt>
                                        </p:tgtEl>
                                        <p:attrNameLst>
                                          <p:attrName>ppt_w</p:attrName>
                                        </p:attrNameLst>
                                      </p:cBhvr>
                                      <p:tavLst>
                                        <p:tav tm="0">
                                          <p:val>
                                            <p:fltVal val="0"/>
                                          </p:val>
                                        </p:tav>
                                        <p:tav tm="100000">
                                          <p:val>
                                            <p:strVal val="#ppt_w"/>
                                          </p:val>
                                        </p:tav>
                                      </p:tavLst>
                                    </p:anim>
                                    <p:anim calcmode="lin" valueType="num">
                                      <p:cBhvr additive="base">
                                        <p:cTn id="663" dur="500" fill="hold"/>
                                        <p:tgtEl>
                                          <p:spTgt spid="574">
                                            <p:txEl>
                                              <p:pRg st="134" end="150"/>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664" presetID="17" presetClass="entr" presetSubtype="8" fill="hold" grpId="0" nodeType="clickEffect">
                                  <p:childTnLst>
                                    <p:set>
                                      <p:cBhvr additive="base">
                                        <p:cTn id="665" dur="1" fill="hold">
                                          <p:stCondLst>
                                            <p:cond delay="0"/>
                                          </p:stCondLst>
                                        </p:cTn>
                                        <p:tgtEl>
                                          <p:spTgt spid="574">
                                            <p:txEl>
                                              <p:pRg st="150" end="179"/>
                                            </p:txEl>
                                          </p:spTgt>
                                        </p:tgtEl>
                                        <p:attrNameLst>
                                          <p:attrName>style.visibility</p:attrName>
                                        </p:attrNameLst>
                                      </p:cBhvr>
                                      <p:to>
                                        <p:strVal val="visible"/>
                                      </p:to>
                                    </p:set>
                                    <p:anim calcmode="lin" valueType="num">
                                      <p:cBhvr additive="base">
                                        <p:cTn id="666" dur="500" fill="hold"/>
                                        <p:tgtEl>
                                          <p:spTgt spid="574">
                                            <p:txEl>
                                              <p:pRg st="150" end="179"/>
                                            </p:txEl>
                                          </p:spTgt>
                                        </p:tgtEl>
                                        <p:attrNameLst>
                                          <p:attrName>ppt_x</p:attrName>
                                        </p:attrNameLst>
                                      </p:cBhvr>
                                      <p:tavLst>
                                        <p:tav tm="0">
                                          <p:val>
                                            <p:strVal val="#ppt_x-#ppt_w/2"/>
                                          </p:val>
                                        </p:tav>
                                        <p:tav tm="100000">
                                          <p:val>
                                            <p:strVal val="#ppt_x"/>
                                          </p:val>
                                        </p:tav>
                                      </p:tavLst>
                                    </p:anim>
                                    <p:anim calcmode="lin" valueType="num">
                                      <p:cBhvr additive="base">
                                        <p:cTn id="667" dur="500" fill="hold"/>
                                        <p:tgtEl>
                                          <p:spTgt spid="574">
                                            <p:txEl>
                                              <p:pRg st="150" end="179"/>
                                            </p:txEl>
                                          </p:spTgt>
                                        </p:tgtEl>
                                        <p:attrNameLst>
                                          <p:attrName>ppt_y</p:attrName>
                                        </p:attrNameLst>
                                      </p:cBhvr>
                                      <p:tavLst>
                                        <p:tav tm="0">
                                          <p:val>
                                            <p:strVal val="#ppt_y"/>
                                          </p:val>
                                        </p:tav>
                                        <p:tav tm="100000">
                                          <p:val>
                                            <p:strVal val="#ppt_y"/>
                                          </p:val>
                                        </p:tav>
                                      </p:tavLst>
                                    </p:anim>
                                    <p:anim calcmode="lin" valueType="num">
                                      <p:cBhvr additive="base">
                                        <p:cTn id="668" dur="500" fill="hold"/>
                                        <p:tgtEl>
                                          <p:spTgt spid="574">
                                            <p:txEl>
                                              <p:pRg st="150" end="179"/>
                                            </p:txEl>
                                          </p:spTgt>
                                        </p:tgtEl>
                                        <p:attrNameLst>
                                          <p:attrName>ppt_w</p:attrName>
                                        </p:attrNameLst>
                                      </p:cBhvr>
                                      <p:tavLst>
                                        <p:tav tm="0">
                                          <p:val>
                                            <p:fltVal val="0"/>
                                          </p:val>
                                        </p:tav>
                                        <p:tav tm="100000">
                                          <p:val>
                                            <p:strVal val="#ppt_w"/>
                                          </p:val>
                                        </p:tav>
                                      </p:tavLst>
                                    </p:anim>
                                    <p:anim calcmode="lin" valueType="num">
                                      <p:cBhvr additive="base">
                                        <p:cTn id="669" dur="500" fill="hold"/>
                                        <p:tgtEl>
                                          <p:spTgt spid="574">
                                            <p:txEl>
                                              <p:pRg st="150" end="179"/>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71.xml><?xml version="1.0" encoding="utf-8"?>
<p:sld xmlns:a="http://schemas.openxmlformats.org/drawingml/2006/main" xmlns:p="http://schemas.openxmlformats.org/presentationml/2006/main">
  <p:cSld>
    <p:spTree>
      <p:nvGrpSpPr>
        <p:cNvPr id="577" name=""/>
        <p:cNvGrpSpPr/>
        <p:nvPr/>
      </p:nvGrpSpPr>
      <p:grpSpPr>
        <a:xfrm>
          <a:off x="0" y="0"/>
          <a:ext cx="0" cy="0"/>
          <a:chOff x="0" y="0"/>
          <a:chExt cx="0" cy="0"/>
        </a:xfrm>
      </p:grpSpPr>
      <p:sp>
        <p:nvSpPr>
          <p:cNvPr id="578" name="Shape 2566"/>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lang="zh-CN"/>
              <a:t>二、驱动调速控制基本组成</a:t>
            </a:r>
            <a:endParaRPr/>
          </a:p>
        </p:txBody>
      </p:sp>
      <p:sp>
        <p:nvSpPr>
          <p:cNvPr id="579" name="Shape 2567"/>
          <p:cNvSpPr>
            <a:spLocks noGrp="true" noChangeShapeType="true"/>
          </p:cNvSpPr>
          <p:nvPr/>
        </p:nvSpPr>
        <p:spPr>
          <a:xfrm>
            <a:off x="827087" y="1557337"/>
            <a:ext cx="7848600" cy="4910137"/>
          </a:xfrm>
          <a:prstGeom prst="rect">
            <a:avLst/>
          </a:prstGeom>
          <a:noFill/>
        </p:spPr>
        <p:txBody>
          <a:bodyPr lIns="91440" tIns="45720" rIns="91440" bIns="45720">
            <a:spAutoFit/>
          </a:bodyPr>
          <a:lstStyle/>
          <a:p>
            <a:pPr lvl="0"/>
            <a:r>
              <a:rPr lang="en-US" sz="2800">
                <a:latin typeface="Arial" charset="1"/>
                <a:ea typeface="楷体_GB2312" charset="-122"/>
              </a:rPr>
              <a:t>A. 驱动换向</a:t>
            </a:r>
            <a:endParaRPr/>
          </a:p>
          <a:p>
            <a:pPr lvl="0"/>
            <a:r>
              <a:rPr lang="en-US" sz="2800">
                <a:latin typeface="Arial" charset="1"/>
                <a:ea typeface="楷体_GB2312" charset="-122"/>
              </a:rPr>
              <a:t>B. 速度设定</a:t>
            </a:r>
            <a:endParaRPr/>
          </a:p>
          <a:p>
            <a:pPr lvl="0"/>
            <a:r>
              <a:rPr lang="en-US" sz="2800">
                <a:latin typeface="Arial" charset="1"/>
                <a:ea typeface="楷体_GB2312" charset="-122"/>
              </a:rPr>
              <a:t>C. 速度反馈</a:t>
            </a:r>
            <a:endParaRPr/>
          </a:p>
          <a:p>
            <a:pPr lvl="0"/>
            <a:r>
              <a:rPr lang="en-US" sz="2800">
                <a:latin typeface="Arial" charset="1"/>
                <a:ea typeface="楷体_GB2312" charset="-122"/>
              </a:rPr>
              <a:t>D. 起动、加速控制</a:t>
            </a:r>
            <a:endParaRPr/>
          </a:p>
          <a:p>
            <a:pPr lvl="0"/>
            <a:r>
              <a:rPr lang="en-US" sz="2800">
                <a:latin typeface="Arial" charset="1"/>
                <a:ea typeface="楷体_GB2312" charset="-122"/>
              </a:rPr>
              <a:t>E. 满速控制(额定速度)</a:t>
            </a:r>
            <a:endParaRPr/>
          </a:p>
          <a:p>
            <a:pPr lvl="0"/>
            <a:r>
              <a:rPr lang="en-US" sz="2800">
                <a:latin typeface="Arial" charset="1"/>
                <a:ea typeface="楷体_GB2312" charset="-122"/>
              </a:rPr>
              <a:t>F. 减速、制动控制</a:t>
            </a:r>
            <a:endParaRPr/>
          </a:p>
          <a:p>
            <a:pPr lvl="0"/>
            <a:r>
              <a:rPr lang="en-US" sz="2800">
                <a:latin typeface="Arial" charset="1"/>
                <a:ea typeface="楷体_GB2312" charset="-122"/>
              </a:rPr>
              <a:t>G. 停车控制</a:t>
            </a:r>
            <a:endParaRPr/>
          </a:p>
          <a:p>
            <a:pPr lvl="0"/>
            <a:r>
              <a:rPr lang="en-US" sz="2800">
                <a:latin typeface="Arial" charset="1"/>
                <a:ea typeface="楷体_GB2312" charset="-122"/>
              </a:rPr>
              <a:t>H. 过流过热保护</a:t>
            </a:r>
            <a:endParaRPr/>
          </a:p>
          <a:p>
            <a:pPr lvl="0"/>
            <a:r>
              <a:rPr lang="en-US" sz="2800">
                <a:latin typeface="Arial" charset="1"/>
                <a:ea typeface="楷体_GB2312" charset="-122"/>
              </a:rPr>
              <a:t>I.   </a:t>
            </a:r>
            <a:r>
              <a:rPr lang="zh-CN" sz="2800" b="true" i="false" u="none">
                <a:solidFill>
                  <a:srgbClr val="FF0000"/>
                </a:solidFill>
                <a:latin typeface="Arial" charset="1"/>
                <a:ea typeface="楷体_GB2312" charset="-122"/>
              </a:rPr>
              <a:t>距离、数字、脉冲控制（楼层距离数字自测）</a:t>
            </a:r>
            <a:endParaRPr/>
          </a:p>
          <a:p>
            <a:pPr lvl="0"/>
            <a:endParaRPr/>
          </a:p>
          <a:p>
            <a:pPr lvl="0">
              <a:spcBef>
                <a:spcPct val="50000"/>
              </a:spcBef>
            </a:pPr>
            <a:endParaRPr/>
          </a:p>
        </p:txBody>
      </p:sp>
      <p:sp>
        <p:nvSpPr>
          <p:cNvPr id="580"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581"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hildTnLst>
                              <p:par>
                                <p:cTn id="670" presetID="17" presetClass="entr" presetSubtype="8" fill="hold" grpId="0" nodeType="clickEffect">
                                  <p:childTnLst>
                                    <p:set>
                                      <p:cBhvr additive="base">
                                        <p:cTn id="671" dur="1" fill="hold">
                                          <p:stCondLst>
                                            <p:cond delay="0"/>
                                          </p:stCondLst>
                                        </p:cTn>
                                        <p:tgtEl>
                                          <p:spTgt spid="579">
                                            <p:txEl>
                                              <p:pRg st="0" end="8"/>
                                            </p:txEl>
                                          </p:spTgt>
                                        </p:tgtEl>
                                        <p:attrNameLst>
                                          <p:attrName>style.visibility</p:attrName>
                                        </p:attrNameLst>
                                      </p:cBhvr>
                                      <p:to>
                                        <p:strVal val="visible"/>
                                      </p:to>
                                    </p:set>
                                    <p:anim calcmode="lin" valueType="num">
                                      <p:cBhvr additive="base">
                                        <p:cTn id="672" dur="500" fill="hold"/>
                                        <p:tgtEl>
                                          <p:spTgt spid="579">
                                            <p:txEl>
                                              <p:pRg st="0" end="8"/>
                                            </p:txEl>
                                          </p:spTgt>
                                        </p:tgtEl>
                                        <p:attrNameLst>
                                          <p:attrName>ppt_x</p:attrName>
                                        </p:attrNameLst>
                                      </p:cBhvr>
                                      <p:tavLst>
                                        <p:tav tm="0">
                                          <p:val>
                                            <p:strVal val="#ppt_x-#ppt_w/2"/>
                                          </p:val>
                                        </p:tav>
                                        <p:tav tm="100000">
                                          <p:val>
                                            <p:strVal val="#ppt_x"/>
                                          </p:val>
                                        </p:tav>
                                      </p:tavLst>
                                    </p:anim>
                                    <p:anim calcmode="lin" valueType="num">
                                      <p:cBhvr additive="base">
                                        <p:cTn id="673" dur="500" fill="hold"/>
                                        <p:tgtEl>
                                          <p:spTgt spid="579">
                                            <p:txEl>
                                              <p:pRg st="0" end="8"/>
                                            </p:txEl>
                                          </p:spTgt>
                                        </p:tgtEl>
                                        <p:attrNameLst>
                                          <p:attrName>ppt_y</p:attrName>
                                        </p:attrNameLst>
                                      </p:cBhvr>
                                      <p:tavLst>
                                        <p:tav tm="0">
                                          <p:val>
                                            <p:strVal val="#ppt_y"/>
                                          </p:val>
                                        </p:tav>
                                        <p:tav tm="100000">
                                          <p:val>
                                            <p:strVal val="#ppt_y"/>
                                          </p:val>
                                        </p:tav>
                                      </p:tavLst>
                                    </p:anim>
                                    <p:anim calcmode="lin" valueType="num">
                                      <p:cBhvr additive="base">
                                        <p:cTn id="674" dur="500" fill="hold"/>
                                        <p:tgtEl>
                                          <p:spTgt spid="579">
                                            <p:txEl>
                                              <p:pRg st="0" end="8"/>
                                            </p:txEl>
                                          </p:spTgt>
                                        </p:tgtEl>
                                        <p:attrNameLst>
                                          <p:attrName>ppt_w</p:attrName>
                                        </p:attrNameLst>
                                      </p:cBhvr>
                                      <p:tavLst>
                                        <p:tav tm="0">
                                          <p:val>
                                            <p:fltVal val="0"/>
                                          </p:val>
                                        </p:tav>
                                        <p:tav tm="100000">
                                          <p:val>
                                            <p:strVal val="#ppt_w"/>
                                          </p:val>
                                        </p:tav>
                                      </p:tavLst>
                                    </p:anim>
                                    <p:anim calcmode="lin" valueType="num">
                                      <p:cBhvr additive="base">
                                        <p:cTn id="675" dur="500" fill="hold"/>
                                        <p:tgtEl>
                                          <p:spTgt spid="579">
                                            <p:txEl>
                                              <p:pRg st="0" end="8"/>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676" presetID="17" presetClass="entr" presetSubtype="8" fill="hold" grpId="0" nodeType="clickEffect">
                                  <p:childTnLst>
                                    <p:set>
                                      <p:cBhvr additive="base">
                                        <p:cTn id="677" dur="1" fill="hold">
                                          <p:stCondLst>
                                            <p:cond delay="0"/>
                                          </p:stCondLst>
                                        </p:cTn>
                                        <p:tgtEl>
                                          <p:spTgt spid="579">
                                            <p:txEl>
                                              <p:pRg st="8" end="16"/>
                                            </p:txEl>
                                          </p:spTgt>
                                        </p:tgtEl>
                                        <p:attrNameLst>
                                          <p:attrName>style.visibility</p:attrName>
                                        </p:attrNameLst>
                                      </p:cBhvr>
                                      <p:to>
                                        <p:strVal val="visible"/>
                                      </p:to>
                                    </p:set>
                                    <p:anim calcmode="lin" valueType="num">
                                      <p:cBhvr additive="base">
                                        <p:cTn id="678" dur="500" fill="hold"/>
                                        <p:tgtEl>
                                          <p:spTgt spid="579">
                                            <p:txEl>
                                              <p:pRg st="8" end="16"/>
                                            </p:txEl>
                                          </p:spTgt>
                                        </p:tgtEl>
                                        <p:attrNameLst>
                                          <p:attrName>ppt_x</p:attrName>
                                        </p:attrNameLst>
                                      </p:cBhvr>
                                      <p:tavLst>
                                        <p:tav tm="0">
                                          <p:val>
                                            <p:strVal val="#ppt_x-#ppt_w/2"/>
                                          </p:val>
                                        </p:tav>
                                        <p:tav tm="100000">
                                          <p:val>
                                            <p:strVal val="#ppt_x"/>
                                          </p:val>
                                        </p:tav>
                                      </p:tavLst>
                                    </p:anim>
                                    <p:anim calcmode="lin" valueType="num">
                                      <p:cBhvr additive="base">
                                        <p:cTn id="679" dur="500" fill="hold"/>
                                        <p:tgtEl>
                                          <p:spTgt spid="579">
                                            <p:txEl>
                                              <p:pRg st="8" end="16"/>
                                            </p:txEl>
                                          </p:spTgt>
                                        </p:tgtEl>
                                        <p:attrNameLst>
                                          <p:attrName>ppt_y</p:attrName>
                                        </p:attrNameLst>
                                      </p:cBhvr>
                                      <p:tavLst>
                                        <p:tav tm="0">
                                          <p:val>
                                            <p:strVal val="#ppt_y"/>
                                          </p:val>
                                        </p:tav>
                                        <p:tav tm="100000">
                                          <p:val>
                                            <p:strVal val="#ppt_y"/>
                                          </p:val>
                                        </p:tav>
                                      </p:tavLst>
                                    </p:anim>
                                    <p:anim calcmode="lin" valueType="num">
                                      <p:cBhvr additive="base">
                                        <p:cTn id="680" dur="500" fill="hold"/>
                                        <p:tgtEl>
                                          <p:spTgt spid="579">
                                            <p:txEl>
                                              <p:pRg st="8" end="16"/>
                                            </p:txEl>
                                          </p:spTgt>
                                        </p:tgtEl>
                                        <p:attrNameLst>
                                          <p:attrName>ppt_w</p:attrName>
                                        </p:attrNameLst>
                                      </p:cBhvr>
                                      <p:tavLst>
                                        <p:tav tm="0">
                                          <p:val>
                                            <p:fltVal val="0"/>
                                          </p:val>
                                        </p:tav>
                                        <p:tav tm="100000">
                                          <p:val>
                                            <p:strVal val="#ppt_w"/>
                                          </p:val>
                                        </p:tav>
                                      </p:tavLst>
                                    </p:anim>
                                    <p:anim calcmode="lin" valueType="num">
                                      <p:cBhvr additive="base">
                                        <p:cTn id="681" dur="500" fill="hold"/>
                                        <p:tgtEl>
                                          <p:spTgt spid="579">
                                            <p:txEl>
                                              <p:pRg st="8" end="16"/>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682" presetID="17" presetClass="entr" presetSubtype="8" fill="hold" grpId="0" nodeType="clickEffect">
                                  <p:childTnLst>
                                    <p:set>
                                      <p:cBhvr additive="base">
                                        <p:cTn id="683" dur="1" fill="hold">
                                          <p:stCondLst>
                                            <p:cond delay="0"/>
                                          </p:stCondLst>
                                        </p:cTn>
                                        <p:tgtEl>
                                          <p:spTgt spid="579">
                                            <p:txEl>
                                              <p:pRg st="16" end="24"/>
                                            </p:txEl>
                                          </p:spTgt>
                                        </p:tgtEl>
                                        <p:attrNameLst>
                                          <p:attrName>style.visibility</p:attrName>
                                        </p:attrNameLst>
                                      </p:cBhvr>
                                      <p:to>
                                        <p:strVal val="visible"/>
                                      </p:to>
                                    </p:set>
                                    <p:anim calcmode="lin" valueType="num">
                                      <p:cBhvr additive="base">
                                        <p:cTn id="684" dur="500" fill="hold"/>
                                        <p:tgtEl>
                                          <p:spTgt spid="579">
                                            <p:txEl>
                                              <p:pRg st="16" end="24"/>
                                            </p:txEl>
                                          </p:spTgt>
                                        </p:tgtEl>
                                        <p:attrNameLst>
                                          <p:attrName>ppt_x</p:attrName>
                                        </p:attrNameLst>
                                      </p:cBhvr>
                                      <p:tavLst>
                                        <p:tav tm="0">
                                          <p:val>
                                            <p:strVal val="#ppt_x-#ppt_w/2"/>
                                          </p:val>
                                        </p:tav>
                                        <p:tav tm="100000">
                                          <p:val>
                                            <p:strVal val="#ppt_x"/>
                                          </p:val>
                                        </p:tav>
                                      </p:tavLst>
                                    </p:anim>
                                    <p:anim calcmode="lin" valueType="num">
                                      <p:cBhvr additive="base">
                                        <p:cTn id="685" dur="500" fill="hold"/>
                                        <p:tgtEl>
                                          <p:spTgt spid="579">
                                            <p:txEl>
                                              <p:pRg st="16" end="24"/>
                                            </p:txEl>
                                          </p:spTgt>
                                        </p:tgtEl>
                                        <p:attrNameLst>
                                          <p:attrName>ppt_y</p:attrName>
                                        </p:attrNameLst>
                                      </p:cBhvr>
                                      <p:tavLst>
                                        <p:tav tm="0">
                                          <p:val>
                                            <p:strVal val="#ppt_y"/>
                                          </p:val>
                                        </p:tav>
                                        <p:tav tm="100000">
                                          <p:val>
                                            <p:strVal val="#ppt_y"/>
                                          </p:val>
                                        </p:tav>
                                      </p:tavLst>
                                    </p:anim>
                                    <p:anim calcmode="lin" valueType="num">
                                      <p:cBhvr additive="base">
                                        <p:cTn id="686" dur="500" fill="hold"/>
                                        <p:tgtEl>
                                          <p:spTgt spid="579">
                                            <p:txEl>
                                              <p:pRg st="16" end="24"/>
                                            </p:txEl>
                                          </p:spTgt>
                                        </p:tgtEl>
                                        <p:attrNameLst>
                                          <p:attrName>ppt_w</p:attrName>
                                        </p:attrNameLst>
                                      </p:cBhvr>
                                      <p:tavLst>
                                        <p:tav tm="0">
                                          <p:val>
                                            <p:fltVal val="0"/>
                                          </p:val>
                                        </p:tav>
                                        <p:tav tm="100000">
                                          <p:val>
                                            <p:strVal val="#ppt_w"/>
                                          </p:val>
                                        </p:tav>
                                      </p:tavLst>
                                    </p:anim>
                                    <p:anim calcmode="lin" valueType="num">
                                      <p:cBhvr additive="base">
                                        <p:cTn id="687" dur="500" fill="hold"/>
                                        <p:tgtEl>
                                          <p:spTgt spid="579">
                                            <p:txEl>
                                              <p:pRg st="16" end="24"/>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688" presetID="17" presetClass="entr" presetSubtype="8" fill="hold" grpId="0" nodeType="clickEffect">
                                  <p:childTnLst>
                                    <p:set>
                                      <p:cBhvr additive="base">
                                        <p:cTn id="689" dur="1" fill="hold">
                                          <p:stCondLst>
                                            <p:cond delay="0"/>
                                          </p:stCondLst>
                                        </p:cTn>
                                        <p:tgtEl>
                                          <p:spTgt spid="579">
                                            <p:txEl>
                                              <p:pRg st="24" end="35"/>
                                            </p:txEl>
                                          </p:spTgt>
                                        </p:tgtEl>
                                        <p:attrNameLst>
                                          <p:attrName>style.visibility</p:attrName>
                                        </p:attrNameLst>
                                      </p:cBhvr>
                                      <p:to>
                                        <p:strVal val="visible"/>
                                      </p:to>
                                    </p:set>
                                    <p:anim calcmode="lin" valueType="num">
                                      <p:cBhvr additive="base">
                                        <p:cTn id="690" dur="500" fill="hold"/>
                                        <p:tgtEl>
                                          <p:spTgt spid="579">
                                            <p:txEl>
                                              <p:pRg st="24" end="35"/>
                                            </p:txEl>
                                          </p:spTgt>
                                        </p:tgtEl>
                                        <p:attrNameLst>
                                          <p:attrName>ppt_x</p:attrName>
                                        </p:attrNameLst>
                                      </p:cBhvr>
                                      <p:tavLst>
                                        <p:tav tm="0">
                                          <p:val>
                                            <p:strVal val="#ppt_x-#ppt_w/2"/>
                                          </p:val>
                                        </p:tav>
                                        <p:tav tm="100000">
                                          <p:val>
                                            <p:strVal val="#ppt_x"/>
                                          </p:val>
                                        </p:tav>
                                      </p:tavLst>
                                    </p:anim>
                                    <p:anim calcmode="lin" valueType="num">
                                      <p:cBhvr additive="base">
                                        <p:cTn id="691" dur="500" fill="hold"/>
                                        <p:tgtEl>
                                          <p:spTgt spid="579">
                                            <p:txEl>
                                              <p:pRg st="24" end="35"/>
                                            </p:txEl>
                                          </p:spTgt>
                                        </p:tgtEl>
                                        <p:attrNameLst>
                                          <p:attrName>ppt_y</p:attrName>
                                        </p:attrNameLst>
                                      </p:cBhvr>
                                      <p:tavLst>
                                        <p:tav tm="0">
                                          <p:val>
                                            <p:strVal val="#ppt_y"/>
                                          </p:val>
                                        </p:tav>
                                        <p:tav tm="100000">
                                          <p:val>
                                            <p:strVal val="#ppt_y"/>
                                          </p:val>
                                        </p:tav>
                                      </p:tavLst>
                                    </p:anim>
                                    <p:anim calcmode="lin" valueType="num">
                                      <p:cBhvr additive="base">
                                        <p:cTn id="692" dur="500" fill="hold"/>
                                        <p:tgtEl>
                                          <p:spTgt spid="579">
                                            <p:txEl>
                                              <p:pRg st="24" end="35"/>
                                            </p:txEl>
                                          </p:spTgt>
                                        </p:tgtEl>
                                        <p:attrNameLst>
                                          <p:attrName>ppt_w</p:attrName>
                                        </p:attrNameLst>
                                      </p:cBhvr>
                                      <p:tavLst>
                                        <p:tav tm="0">
                                          <p:val>
                                            <p:fltVal val="0"/>
                                          </p:val>
                                        </p:tav>
                                        <p:tav tm="100000">
                                          <p:val>
                                            <p:strVal val="#ppt_w"/>
                                          </p:val>
                                        </p:tav>
                                      </p:tavLst>
                                    </p:anim>
                                    <p:anim calcmode="lin" valueType="num">
                                      <p:cBhvr additive="base">
                                        <p:cTn id="693" dur="500" fill="hold"/>
                                        <p:tgtEl>
                                          <p:spTgt spid="579">
                                            <p:txEl>
                                              <p:pRg st="24" end="35"/>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694" presetID="17" presetClass="entr" presetSubtype="8" fill="hold" grpId="0" nodeType="clickEffect">
                                  <p:childTnLst>
                                    <p:set>
                                      <p:cBhvr additive="base">
                                        <p:cTn id="695" dur="1" fill="hold">
                                          <p:stCondLst>
                                            <p:cond delay="0"/>
                                          </p:stCondLst>
                                        </p:cTn>
                                        <p:tgtEl>
                                          <p:spTgt spid="579">
                                            <p:txEl>
                                              <p:pRg st="35" end="49"/>
                                            </p:txEl>
                                          </p:spTgt>
                                        </p:tgtEl>
                                        <p:attrNameLst>
                                          <p:attrName>style.visibility</p:attrName>
                                        </p:attrNameLst>
                                      </p:cBhvr>
                                      <p:to>
                                        <p:strVal val="visible"/>
                                      </p:to>
                                    </p:set>
                                    <p:anim calcmode="lin" valueType="num">
                                      <p:cBhvr additive="base">
                                        <p:cTn id="696" dur="500" fill="hold"/>
                                        <p:tgtEl>
                                          <p:spTgt spid="579">
                                            <p:txEl>
                                              <p:pRg st="35" end="49"/>
                                            </p:txEl>
                                          </p:spTgt>
                                        </p:tgtEl>
                                        <p:attrNameLst>
                                          <p:attrName>ppt_x</p:attrName>
                                        </p:attrNameLst>
                                      </p:cBhvr>
                                      <p:tavLst>
                                        <p:tav tm="0">
                                          <p:val>
                                            <p:strVal val="#ppt_x-#ppt_w/2"/>
                                          </p:val>
                                        </p:tav>
                                        <p:tav tm="100000">
                                          <p:val>
                                            <p:strVal val="#ppt_x"/>
                                          </p:val>
                                        </p:tav>
                                      </p:tavLst>
                                    </p:anim>
                                    <p:anim calcmode="lin" valueType="num">
                                      <p:cBhvr additive="base">
                                        <p:cTn id="697" dur="500" fill="hold"/>
                                        <p:tgtEl>
                                          <p:spTgt spid="579">
                                            <p:txEl>
                                              <p:pRg st="35" end="49"/>
                                            </p:txEl>
                                          </p:spTgt>
                                        </p:tgtEl>
                                        <p:attrNameLst>
                                          <p:attrName>ppt_y</p:attrName>
                                        </p:attrNameLst>
                                      </p:cBhvr>
                                      <p:tavLst>
                                        <p:tav tm="0">
                                          <p:val>
                                            <p:strVal val="#ppt_y"/>
                                          </p:val>
                                        </p:tav>
                                        <p:tav tm="100000">
                                          <p:val>
                                            <p:strVal val="#ppt_y"/>
                                          </p:val>
                                        </p:tav>
                                      </p:tavLst>
                                    </p:anim>
                                    <p:anim calcmode="lin" valueType="num">
                                      <p:cBhvr additive="base">
                                        <p:cTn id="698" dur="500" fill="hold"/>
                                        <p:tgtEl>
                                          <p:spTgt spid="579">
                                            <p:txEl>
                                              <p:pRg st="35" end="49"/>
                                            </p:txEl>
                                          </p:spTgt>
                                        </p:tgtEl>
                                        <p:attrNameLst>
                                          <p:attrName>ppt_w</p:attrName>
                                        </p:attrNameLst>
                                      </p:cBhvr>
                                      <p:tavLst>
                                        <p:tav tm="0">
                                          <p:val>
                                            <p:fltVal val="0"/>
                                          </p:val>
                                        </p:tav>
                                        <p:tav tm="100000">
                                          <p:val>
                                            <p:strVal val="#ppt_w"/>
                                          </p:val>
                                        </p:tav>
                                      </p:tavLst>
                                    </p:anim>
                                    <p:anim calcmode="lin" valueType="num">
                                      <p:cBhvr additive="base">
                                        <p:cTn id="699" dur="500" fill="hold"/>
                                        <p:tgtEl>
                                          <p:spTgt spid="579">
                                            <p:txEl>
                                              <p:pRg st="35" end="49"/>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700" presetID="17" presetClass="entr" presetSubtype="8" fill="hold" grpId="0" nodeType="clickEffect">
                                  <p:childTnLst>
                                    <p:set>
                                      <p:cBhvr additive="base">
                                        <p:cTn id="701" dur="1" fill="hold">
                                          <p:stCondLst>
                                            <p:cond delay="0"/>
                                          </p:stCondLst>
                                        </p:cTn>
                                        <p:tgtEl>
                                          <p:spTgt spid="579">
                                            <p:txEl>
                                              <p:pRg st="49" end="60"/>
                                            </p:txEl>
                                          </p:spTgt>
                                        </p:tgtEl>
                                        <p:attrNameLst>
                                          <p:attrName>style.visibility</p:attrName>
                                        </p:attrNameLst>
                                      </p:cBhvr>
                                      <p:to>
                                        <p:strVal val="visible"/>
                                      </p:to>
                                    </p:set>
                                    <p:anim calcmode="lin" valueType="num">
                                      <p:cBhvr additive="base">
                                        <p:cTn id="702" dur="500" fill="hold"/>
                                        <p:tgtEl>
                                          <p:spTgt spid="579">
                                            <p:txEl>
                                              <p:pRg st="49" end="60"/>
                                            </p:txEl>
                                          </p:spTgt>
                                        </p:tgtEl>
                                        <p:attrNameLst>
                                          <p:attrName>ppt_x</p:attrName>
                                        </p:attrNameLst>
                                      </p:cBhvr>
                                      <p:tavLst>
                                        <p:tav tm="0">
                                          <p:val>
                                            <p:strVal val="#ppt_x-#ppt_w/2"/>
                                          </p:val>
                                        </p:tav>
                                        <p:tav tm="100000">
                                          <p:val>
                                            <p:strVal val="#ppt_x"/>
                                          </p:val>
                                        </p:tav>
                                      </p:tavLst>
                                    </p:anim>
                                    <p:anim calcmode="lin" valueType="num">
                                      <p:cBhvr additive="base">
                                        <p:cTn id="703" dur="500" fill="hold"/>
                                        <p:tgtEl>
                                          <p:spTgt spid="579">
                                            <p:txEl>
                                              <p:pRg st="49" end="60"/>
                                            </p:txEl>
                                          </p:spTgt>
                                        </p:tgtEl>
                                        <p:attrNameLst>
                                          <p:attrName>ppt_y</p:attrName>
                                        </p:attrNameLst>
                                      </p:cBhvr>
                                      <p:tavLst>
                                        <p:tav tm="0">
                                          <p:val>
                                            <p:strVal val="#ppt_y"/>
                                          </p:val>
                                        </p:tav>
                                        <p:tav tm="100000">
                                          <p:val>
                                            <p:strVal val="#ppt_y"/>
                                          </p:val>
                                        </p:tav>
                                      </p:tavLst>
                                    </p:anim>
                                    <p:anim calcmode="lin" valueType="num">
                                      <p:cBhvr additive="base">
                                        <p:cTn id="704" dur="500" fill="hold"/>
                                        <p:tgtEl>
                                          <p:spTgt spid="579">
                                            <p:txEl>
                                              <p:pRg st="49" end="60"/>
                                            </p:txEl>
                                          </p:spTgt>
                                        </p:tgtEl>
                                        <p:attrNameLst>
                                          <p:attrName>ppt_w</p:attrName>
                                        </p:attrNameLst>
                                      </p:cBhvr>
                                      <p:tavLst>
                                        <p:tav tm="0">
                                          <p:val>
                                            <p:fltVal val="0"/>
                                          </p:val>
                                        </p:tav>
                                        <p:tav tm="100000">
                                          <p:val>
                                            <p:strVal val="#ppt_w"/>
                                          </p:val>
                                        </p:tav>
                                      </p:tavLst>
                                    </p:anim>
                                    <p:anim calcmode="lin" valueType="num">
                                      <p:cBhvr additive="base">
                                        <p:cTn id="705" dur="500" fill="hold"/>
                                        <p:tgtEl>
                                          <p:spTgt spid="579">
                                            <p:txEl>
                                              <p:pRg st="49" end="60"/>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706" presetID="17" presetClass="entr" presetSubtype="8" fill="hold" grpId="0" nodeType="clickEffect">
                                  <p:childTnLst>
                                    <p:set>
                                      <p:cBhvr additive="base">
                                        <p:cTn id="707" dur="1" fill="hold">
                                          <p:stCondLst>
                                            <p:cond delay="0"/>
                                          </p:stCondLst>
                                        </p:cTn>
                                        <p:tgtEl>
                                          <p:spTgt spid="579">
                                            <p:txEl>
                                              <p:pRg st="60" end="68"/>
                                            </p:txEl>
                                          </p:spTgt>
                                        </p:tgtEl>
                                        <p:attrNameLst>
                                          <p:attrName>style.visibility</p:attrName>
                                        </p:attrNameLst>
                                      </p:cBhvr>
                                      <p:to>
                                        <p:strVal val="visible"/>
                                      </p:to>
                                    </p:set>
                                    <p:anim calcmode="lin" valueType="num">
                                      <p:cBhvr additive="base">
                                        <p:cTn id="708" dur="500" fill="hold"/>
                                        <p:tgtEl>
                                          <p:spTgt spid="579">
                                            <p:txEl>
                                              <p:pRg st="60" end="68"/>
                                            </p:txEl>
                                          </p:spTgt>
                                        </p:tgtEl>
                                        <p:attrNameLst>
                                          <p:attrName>ppt_x</p:attrName>
                                        </p:attrNameLst>
                                      </p:cBhvr>
                                      <p:tavLst>
                                        <p:tav tm="0">
                                          <p:val>
                                            <p:strVal val="#ppt_x-#ppt_w/2"/>
                                          </p:val>
                                        </p:tav>
                                        <p:tav tm="100000">
                                          <p:val>
                                            <p:strVal val="#ppt_x"/>
                                          </p:val>
                                        </p:tav>
                                      </p:tavLst>
                                    </p:anim>
                                    <p:anim calcmode="lin" valueType="num">
                                      <p:cBhvr additive="base">
                                        <p:cTn id="709" dur="500" fill="hold"/>
                                        <p:tgtEl>
                                          <p:spTgt spid="579">
                                            <p:txEl>
                                              <p:pRg st="60" end="68"/>
                                            </p:txEl>
                                          </p:spTgt>
                                        </p:tgtEl>
                                        <p:attrNameLst>
                                          <p:attrName>ppt_y</p:attrName>
                                        </p:attrNameLst>
                                      </p:cBhvr>
                                      <p:tavLst>
                                        <p:tav tm="0">
                                          <p:val>
                                            <p:strVal val="#ppt_y"/>
                                          </p:val>
                                        </p:tav>
                                        <p:tav tm="100000">
                                          <p:val>
                                            <p:strVal val="#ppt_y"/>
                                          </p:val>
                                        </p:tav>
                                      </p:tavLst>
                                    </p:anim>
                                    <p:anim calcmode="lin" valueType="num">
                                      <p:cBhvr additive="base">
                                        <p:cTn id="710" dur="500" fill="hold"/>
                                        <p:tgtEl>
                                          <p:spTgt spid="579">
                                            <p:txEl>
                                              <p:pRg st="60" end="68"/>
                                            </p:txEl>
                                          </p:spTgt>
                                        </p:tgtEl>
                                        <p:attrNameLst>
                                          <p:attrName>ppt_w</p:attrName>
                                        </p:attrNameLst>
                                      </p:cBhvr>
                                      <p:tavLst>
                                        <p:tav tm="0">
                                          <p:val>
                                            <p:fltVal val="0"/>
                                          </p:val>
                                        </p:tav>
                                        <p:tav tm="100000">
                                          <p:val>
                                            <p:strVal val="#ppt_w"/>
                                          </p:val>
                                        </p:tav>
                                      </p:tavLst>
                                    </p:anim>
                                    <p:anim calcmode="lin" valueType="num">
                                      <p:cBhvr additive="base">
                                        <p:cTn id="711" dur="500" fill="hold"/>
                                        <p:tgtEl>
                                          <p:spTgt spid="579">
                                            <p:txEl>
                                              <p:pRg st="60" end="68"/>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712" presetID="17" presetClass="entr" presetSubtype="8" fill="hold" grpId="0" nodeType="clickEffect">
                                  <p:childTnLst>
                                    <p:set>
                                      <p:cBhvr additive="base">
                                        <p:cTn id="713" dur="1" fill="hold">
                                          <p:stCondLst>
                                            <p:cond delay="0"/>
                                          </p:stCondLst>
                                        </p:cTn>
                                        <p:tgtEl>
                                          <p:spTgt spid="579">
                                            <p:txEl>
                                              <p:pRg st="68" end="78"/>
                                            </p:txEl>
                                          </p:spTgt>
                                        </p:tgtEl>
                                        <p:attrNameLst>
                                          <p:attrName>style.visibility</p:attrName>
                                        </p:attrNameLst>
                                      </p:cBhvr>
                                      <p:to>
                                        <p:strVal val="visible"/>
                                      </p:to>
                                    </p:set>
                                    <p:anim calcmode="lin" valueType="num">
                                      <p:cBhvr additive="base">
                                        <p:cTn id="714" dur="500" fill="hold"/>
                                        <p:tgtEl>
                                          <p:spTgt spid="579">
                                            <p:txEl>
                                              <p:pRg st="68" end="78"/>
                                            </p:txEl>
                                          </p:spTgt>
                                        </p:tgtEl>
                                        <p:attrNameLst>
                                          <p:attrName>ppt_x</p:attrName>
                                        </p:attrNameLst>
                                      </p:cBhvr>
                                      <p:tavLst>
                                        <p:tav tm="0">
                                          <p:val>
                                            <p:strVal val="#ppt_x-#ppt_w/2"/>
                                          </p:val>
                                        </p:tav>
                                        <p:tav tm="100000">
                                          <p:val>
                                            <p:strVal val="#ppt_x"/>
                                          </p:val>
                                        </p:tav>
                                      </p:tavLst>
                                    </p:anim>
                                    <p:anim calcmode="lin" valueType="num">
                                      <p:cBhvr additive="base">
                                        <p:cTn id="715" dur="500" fill="hold"/>
                                        <p:tgtEl>
                                          <p:spTgt spid="579">
                                            <p:txEl>
                                              <p:pRg st="68" end="78"/>
                                            </p:txEl>
                                          </p:spTgt>
                                        </p:tgtEl>
                                        <p:attrNameLst>
                                          <p:attrName>ppt_y</p:attrName>
                                        </p:attrNameLst>
                                      </p:cBhvr>
                                      <p:tavLst>
                                        <p:tav tm="0">
                                          <p:val>
                                            <p:strVal val="#ppt_y"/>
                                          </p:val>
                                        </p:tav>
                                        <p:tav tm="100000">
                                          <p:val>
                                            <p:strVal val="#ppt_y"/>
                                          </p:val>
                                        </p:tav>
                                      </p:tavLst>
                                    </p:anim>
                                    <p:anim calcmode="lin" valueType="num">
                                      <p:cBhvr additive="base">
                                        <p:cTn id="716" dur="500" fill="hold"/>
                                        <p:tgtEl>
                                          <p:spTgt spid="579">
                                            <p:txEl>
                                              <p:pRg st="68" end="78"/>
                                            </p:txEl>
                                          </p:spTgt>
                                        </p:tgtEl>
                                        <p:attrNameLst>
                                          <p:attrName>ppt_w</p:attrName>
                                        </p:attrNameLst>
                                      </p:cBhvr>
                                      <p:tavLst>
                                        <p:tav tm="0">
                                          <p:val>
                                            <p:fltVal val="0"/>
                                          </p:val>
                                        </p:tav>
                                        <p:tav tm="100000">
                                          <p:val>
                                            <p:strVal val="#ppt_w"/>
                                          </p:val>
                                        </p:tav>
                                      </p:tavLst>
                                    </p:anim>
                                    <p:anim calcmode="lin" valueType="num">
                                      <p:cBhvr additive="base">
                                        <p:cTn id="717" dur="500" fill="hold"/>
                                        <p:tgtEl>
                                          <p:spTgt spid="579">
                                            <p:txEl>
                                              <p:pRg st="68" end="78"/>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718" presetID="17" presetClass="entr" presetSubtype="8" fill="hold" grpId="0" nodeType="clickEffect">
                                  <p:childTnLst>
                                    <p:set>
                                      <p:cBhvr additive="base">
                                        <p:cTn id="719" dur="1" fill="hold">
                                          <p:stCondLst>
                                            <p:cond delay="0"/>
                                          </p:stCondLst>
                                        </p:cTn>
                                        <p:tgtEl>
                                          <p:spTgt spid="579">
                                            <p:txEl>
                                              <p:pRg st="78" end="104"/>
                                            </p:txEl>
                                          </p:spTgt>
                                        </p:tgtEl>
                                        <p:attrNameLst>
                                          <p:attrName>style.visibility</p:attrName>
                                        </p:attrNameLst>
                                      </p:cBhvr>
                                      <p:to>
                                        <p:strVal val="visible"/>
                                      </p:to>
                                    </p:set>
                                    <p:anim calcmode="lin" valueType="num">
                                      <p:cBhvr additive="base">
                                        <p:cTn id="720" dur="500" fill="hold"/>
                                        <p:tgtEl>
                                          <p:spTgt spid="579">
                                            <p:txEl>
                                              <p:pRg st="78" end="104"/>
                                            </p:txEl>
                                          </p:spTgt>
                                        </p:tgtEl>
                                        <p:attrNameLst>
                                          <p:attrName>ppt_x</p:attrName>
                                        </p:attrNameLst>
                                      </p:cBhvr>
                                      <p:tavLst>
                                        <p:tav tm="0">
                                          <p:val>
                                            <p:strVal val="#ppt_x-#ppt_w/2"/>
                                          </p:val>
                                        </p:tav>
                                        <p:tav tm="100000">
                                          <p:val>
                                            <p:strVal val="#ppt_x"/>
                                          </p:val>
                                        </p:tav>
                                      </p:tavLst>
                                    </p:anim>
                                    <p:anim calcmode="lin" valueType="num">
                                      <p:cBhvr additive="base">
                                        <p:cTn id="721" dur="500" fill="hold"/>
                                        <p:tgtEl>
                                          <p:spTgt spid="579">
                                            <p:txEl>
                                              <p:pRg st="78" end="104"/>
                                            </p:txEl>
                                          </p:spTgt>
                                        </p:tgtEl>
                                        <p:attrNameLst>
                                          <p:attrName>ppt_y</p:attrName>
                                        </p:attrNameLst>
                                      </p:cBhvr>
                                      <p:tavLst>
                                        <p:tav tm="0">
                                          <p:val>
                                            <p:strVal val="#ppt_y"/>
                                          </p:val>
                                        </p:tav>
                                        <p:tav tm="100000">
                                          <p:val>
                                            <p:strVal val="#ppt_y"/>
                                          </p:val>
                                        </p:tav>
                                      </p:tavLst>
                                    </p:anim>
                                    <p:anim calcmode="lin" valueType="num">
                                      <p:cBhvr additive="base">
                                        <p:cTn id="722" dur="500" fill="hold"/>
                                        <p:tgtEl>
                                          <p:spTgt spid="579">
                                            <p:txEl>
                                              <p:pRg st="78" end="104"/>
                                            </p:txEl>
                                          </p:spTgt>
                                        </p:tgtEl>
                                        <p:attrNameLst>
                                          <p:attrName>ppt_w</p:attrName>
                                        </p:attrNameLst>
                                      </p:cBhvr>
                                      <p:tavLst>
                                        <p:tav tm="0">
                                          <p:val>
                                            <p:fltVal val="0"/>
                                          </p:val>
                                        </p:tav>
                                        <p:tav tm="100000">
                                          <p:val>
                                            <p:strVal val="#ppt_w"/>
                                          </p:val>
                                        </p:tav>
                                      </p:tavLst>
                                    </p:anim>
                                    <p:anim calcmode="lin" valueType="num">
                                      <p:cBhvr additive="base">
                                        <p:cTn id="723" dur="500" fill="hold"/>
                                        <p:tgtEl>
                                          <p:spTgt spid="579">
                                            <p:txEl>
                                              <p:pRg st="78" end="10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72.xml><?xml version="1.0" encoding="utf-8"?>
<p:sld xmlns:a="http://schemas.openxmlformats.org/drawingml/2006/main" xmlns:p="http://schemas.openxmlformats.org/presentationml/2006/main" xmlns:r="http://schemas.openxmlformats.org/officeDocument/2006/relationships">
  <p:cSld>
    <p:spTree>
      <p:nvGrpSpPr>
        <p:cNvPr id="582" name=""/>
        <p:cNvGrpSpPr/>
        <p:nvPr/>
      </p:nvGrpSpPr>
      <p:grpSpPr>
        <a:xfrm>
          <a:off x="0" y="0"/>
          <a:ext cx="0" cy="0"/>
          <a:chOff x="0" y="0"/>
          <a:chExt cx="0" cy="0"/>
        </a:xfrm>
      </p:grpSpPr>
      <p:sp>
        <p:nvSpPr>
          <p:cNvPr id="583" name="Shape 2570"/>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Ⅰ.电梯理想运行曲线</a:t>
            </a:r>
            <a:endParaRPr/>
          </a:p>
        </p:txBody>
      </p:sp>
      <p:sp>
        <p:nvSpPr>
          <p:cNvPr id="584" name="Shape 2571"/>
          <p:cNvSpPr>
            <a:spLocks noGrp="true" noChangeShapeType="true"/>
          </p:cNvSpPr>
          <p:nvPr/>
        </p:nvSpPr>
        <p:spPr>
          <a:xfrm>
            <a:off x="381000" y="1447800"/>
            <a:ext cx="5486400" cy="5257800"/>
          </a:xfrm>
          <a:prstGeom prst="rect">
            <a:avLst/>
          </a:prstGeom>
          <a:noFill/>
        </p:spPr>
        <p:txBody>
          <a:bodyPr lIns="95610" tIns="47805" rIns="95610" bIns="47805"/>
          <a:lstStyle>
            <a:lvl1pPr marL="342900" indent="0" algn="l" defTabSz="914400" rtl="false" fontAlgn="base">
              <a:lnSpc>
                <a:spcPct val="100000"/>
              </a:lnSpc>
              <a:spcBef>
                <a:spcPct val="20000"/>
              </a:spcBef>
              <a:spcAft>
                <a:spcPts val="0"/>
              </a:spcAft>
              <a:buSzPct val="100000"/>
              <a:buChar char="•"/>
              <a:defRPr sz="2400" b="true" i="false">
                <a:solidFill>
                  <a:schemeClr val="dk1"/>
                </a:solidFill>
                <a:latin typeface="+mn-lt"/>
                <a:ea typeface="宋体"/>
              </a:defRPr>
            </a:lvl1pPr>
            <a:lvl2pPr marL="742950" indent="457200" algn="l" defTabSz="914400" rtl="false" fontAlgn="base">
              <a:lnSpc>
                <a:spcPct val="100000"/>
              </a:lnSpc>
              <a:spcBef>
                <a:spcPct val="20000"/>
              </a:spcBef>
              <a:spcAft>
                <a:spcPts val="0"/>
              </a:spcAft>
              <a:buSzPct val="100000"/>
              <a:buChar char="–"/>
              <a:defRPr sz="2000" b="true" i="false">
                <a:solidFill>
                  <a:schemeClr val="dk1"/>
                </a:solidFill>
                <a:latin typeface="+mn-lt"/>
                <a:ea typeface="宋体"/>
              </a:defRPr>
            </a:lvl2pPr>
            <a:lvl3pPr marL="1143000" indent="914400" algn="l" defTabSz="914400" rtl="false" fontAlgn="base">
              <a:lnSpc>
                <a:spcPct val="100000"/>
              </a:lnSpc>
              <a:spcBef>
                <a:spcPct val="20000"/>
              </a:spcBef>
              <a:spcAft>
                <a:spcPts val="0"/>
              </a:spcAft>
              <a:buSzPct val="100000"/>
              <a:buChar char="•"/>
              <a:defRPr sz="1800" b="true" i="false">
                <a:solidFill>
                  <a:schemeClr val="dk1"/>
                </a:solidFill>
                <a:latin typeface="+mn-lt"/>
                <a:ea typeface="宋体"/>
              </a:defRPr>
            </a:lvl3pPr>
            <a:lvl4pPr marL="1600200" indent="1371600" algn="l" defTabSz="914400" rtl="false" fontAlgn="base">
              <a:lnSpc>
                <a:spcPct val="100000"/>
              </a:lnSpc>
              <a:spcBef>
                <a:spcPct val="20000"/>
              </a:spcBef>
              <a:spcAft>
                <a:spcPts val="0"/>
              </a:spcAft>
              <a:buSzPct val="100000"/>
              <a:buChar char="–"/>
              <a:defRPr sz="1600" b="true" i="false">
                <a:solidFill>
                  <a:schemeClr val="dk1"/>
                </a:solidFill>
                <a:latin typeface="+mn-lt"/>
                <a:ea typeface="宋体"/>
              </a:defRPr>
            </a:lvl4pPr>
            <a:lvl5pPr marL="2057400" indent="1828800" algn="l" defTabSz="914400" rtl="false" fontAlgn="base">
              <a:lnSpc>
                <a:spcPct val="100000"/>
              </a:lnSpc>
              <a:spcBef>
                <a:spcPct val="20000"/>
              </a:spcBef>
              <a:spcAft>
                <a:spcPts val="0"/>
              </a:spcAft>
              <a:buSzPct val="100000"/>
              <a:buChar char="»"/>
              <a:defRPr sz="1600" b="true" i="false">
                <a:solidFill>
                  <a:schemeClr val="dk1"/>
                </a:solidFill>
                <a:latin typeface="+mn-lt"/>
                <a:ea typeface="宋体"/>
              </a:defRPr>
            </a:lvl5pPr>
          </a:lstStyle>
          <a:p>
            <a:pPr marL="342900" lvl="0" indent="-342900">
              <a:lnSpc>
                <a:spcPct val="90000"/>
              </a:lnSpc>
              <a:spcBef>
                <a:spcPct val="20000"/>
              </a:spcBef>
              <a:buSzPct val="100000"/>
              <a:buChar char="•"/>
            </a:pPr>
            <a:r>
              <a:rPr lang="zh-CN" sz="2600" b="false" i="false" u="none">
                <a:solidFill>
                  <a:srgbClr val="000000"/>
                </a:solidFill>
                <a:ea typeface="楷体_GB2312" charset="-122"/>
              </a:rPr>
              <a:t>驱动装置决定电梯的：</a:t>
            </a:r>
            <a:endParaRPr/>
          </a:p>
          <a:p>
            <a:pPr marL="742950" lvl="1" indent="-285750">
              <a:lnSpc>
                <a:spcPct val="90000"/>
              </a:lnSpc>
              <a:spcBef>
                <a:spcPct val="20000"/>
              </a:spcBef>
              <a:buSzPct val="100000"/>
              <a:buChar char="–"/>
            </a:pPr>
            <a:r>
              <a:rPr lang="zh-CN" sz="2600" b="false" i="false" u="none">
                <a:solidFill>
                  <a:srgbClr val="000000"/>
                </a:solidFill>
                <a:ea typeface="楷体_GB2312" charset="-122"/>
              </a:rPr>
              <a:t>运行速度</a:t>
            </a:r>
            <a:endParaRPr/>
          </a:p>
          <a:p>
            <a:pPr marL="742950" lvl="1" indent="-285750">
              <a:lnSpc>
                <a:spcPct val="90000"/>
              </a:lnSpc>
              <a:spcBef>
                <a:spcPct val="20000"/>
              </a:spcBef>
              <a:buSzPct val="100000"/>
              <a:buChar char="–"/>
            </a:pPr>
            <a:r>
              <a:rPr lang="zh-CN" sz="2600" b="false" i="false" u="none">
                <a:solidFill>
                  <a:srgbClr val="000000"/>
                </a:solidFill>
                <a:ea typeface="楷体_GB2312" charset="-122"/>
              </a:rPr>
              <a:t>舒适感</a:t>
            </a:r>
            <a:endParaRPr/>
          </a:p>
          <a:p>
            <a:pPr marL="742950" lvl="1" indent="-285750">
              <a:lnSpc>
                <a:spcPct val="90000"/>
              </a:lnSpc>
              <a:spcBef>
                <a:spcPct val="20000"/>
              </a:spcBef>
              <a:buSzPct val="100000"/>
              <a:buChar char="–"/>
            </a:pPr>
            <a:r>
              <a:rPr lang="zh-CN" sz="2600" b="false" i="false" u="none">
                <a:solidFill>
                  <a:srgbClr val="000000"/>
                </a:solidFill>
                <a:ea typeface="楷体_GB2312" charset="-122"/>
              </a:rPr>
              <a:t>停层精度</a:t>
            </a:r>
            <a:endParaRPr/>
          </a:p>
          <a:p>
            <a:pPr marL="742950" lvl="1" indent="-285750">
              <a:lnSpc>
                <a:spcPct val="90000"/>
              </a:lnSpc>
              <a:spcBef>
                <a:spcPct val="20000"/>
              </a:spcBef>
              <a:buSzPct val="100000"/>
              <a:buChar char="–"/>
            </a:pPr>
            <a:r>
              <a:rPr lang="zh-CN" sz="2600" b="false" i="false" u="none">
                <a:solidFill>
                  <a:srgbClr val="000000"/>
                </a:solidFill>
                <a:ea typeface="楷体_GB2312" charset="-122"/>
              </a:rPr>
              <a:t>载重量</a:t>
            </a:r>
            <a:endParaRPr/>
          </a:p>
          <a:p>
            <a:pPr marL="342900" lvl="0" indent="-342900">
              <a:lnSpc>
                <a:spcPct val="90000"/>
              </a:lnSpc>
              <a:spcBef>
                <a:spcPct val="20000"/>
              </a:spcBef>
              <a:spcAft>
                <a:spcPts val="313"/>
              </a:spcAft>
              <a:buSzPct val="100000"/>
              <a:buChar char="•"/>
            </a:pPr>
            <a:r>
              <a:rPr lang="zh-CN" sz="2600" b="false" i="false" u="none">
                <a:solidFill>
                  <a:srgbClr val="000000"/>
                </a:solidFill>
                <a:ea typeface="楷体_GB2312" charset="-122"/>
              </a:rPr>
              <a:t>理想电梯驱动装置的</a:t>
            </a:r>
            <a:endParaRPr/>
          </a:p>
          <a:p>
            <a:pPr marL="342900" lvl="0" indent="-342900">
              <a:lnSpc>
                <a:spcPct val="90000"/>
              </a:lnSpc>
              <a:spcBef>
                <a:spcPct val="20000"/>
              </a:spcBef>
              <a:spcAft>
                <a:spcPts val="313"/>
              </a:spcAft>
              <a:buNone/>
            </a:pPr>
            <a:r>
              <a:rPr lang="zh-CN" sz="2600" b="false" i="false" u="none">
                <a:solidFill>
                  <a:srgbClr val="000000"/>
                </a:solidFill>
                <a:ea typeface="楷体_GB2312" charset="-122"/>
              </a:rPr>
              <a:t>   主要特征</a:t>
            </a:r>
            <a:endParaRPr/>
          </a:p>
          <a:p>
            <a:pPr marL="742950" lvl="1" indent="-285750">
              <a:lnSpc>
                <a:spcPct val="90000"/>
              </a:lnSpc>
              <a:spcBef>
                <a:spcPct val="20000"/>
              </a:spcBef>
              <a:spcAft>
                <a:spcPts val="100"/>
              </a:spcAft>
              <a:buSzPct val="100000"/>
              <a:buChar char="–"/>
            </a:pPr>
            <a:r>
              <a:rPr lang="zh-CN" sz="2600" b="false" i="false" u="none">
                <a:solidFill>
                  <a:srgbClr val="000000"/>
                </a:solidFill>
                <a:ea typeface="楷体_GB2312" charset="-122"/>
              </a:rPr>
              <a:t>加减速柔和</a:t>
            </a:r>
            <a:endParaRPr/>
          </a:p>
          <a:p>
            <a:pPr marL="742950" lvl="1" indent="-285750">
              <a:lnSpc>
                <a:spcPct val="90000"/>
              </a:lnSpc>
              <a:spcBef>
                <a:spcPct val="20000"/>
              </a:spcBef>
              <a:spcAft>
                <a:spcPts val="100"/>
              </a:spcAft>
              <a:buSzPct val="100000"/>
              <a:buChar char="–"/>
            </a:pPr>
            <a:r>
              <a:rPr lang="zh-CN" sz="2600" b="false" i="false" u="none">
                <a:solidFill>
                  <a:srgbClr val="000000"/>
                </a:solidFill>
                <a:ea typeface="楷体_GB2312" charset="-122"/>
              </a:rPr>
              <a:t>速度可以调整</a:t>
            </a:r>
            <a:endParaRPr/>
          </a:p>
          <a:p>
            <a:pPr marL="742950" lvl="1" indent="-285750">
              <a:lnSpc>
                <a:spcPct val="90000"/>
              </a:lnSpc>
              <a:spcBef>
                <a:spcPct val="20000"/>
              </a:spcBef>
              <a:spcAft>
                <a:spcPts val="100"/>
              </a:spcAft>
              <a:buSzPct val="100000"/>
              <a:buChar char="–"/>
            </a:pPr>
            <a:r>
              <a:rPr lang="zh-CN" sz="2600" b="false" i="false" u="none">
                <a:solidFill>
                  <a:srgbClr val="000000"/>
                </a:solidFill>
                <a:ea typeface="楷体_GB2312" charset="-122"/>
              </a:rPr>
              <a:t>平层精度高</a:t>
            </a:r>
            <a:endParaRPr/>
          </a:p>
          <a:p>
            <a:pPr marL="742950" lvl="1" indent="-285750">
              <a:lnSpc>
                <a:spcPct val="90000"/>
              </a:lnSpc>
              <a:spcBef>
                <a:spcPct val="20000"/>
              </a:spcBef>
              <a:spcAft>
                <a:spcPts val="100"/>
              </a:spcAft>
              <a:buSzPct val="100000"/>
              <a:buChar char="–"/>
            </a:pPr>
            <a:r>
              <a:rPr lang="zh-CN" sz="2600" b="false" i="false" u="none">
                <a:solidFill>
                  <a:srgbClr val="000000"/>
                </a:solidFill>
                <a:ea typeface="楷体_GB2312" charset="-122"/>
              </a:rPr>
              <a:t>自动再平层</a:t>
            </a:r>
            <a:endParaRPr/>
          </a:p>
          <a:p>
            <a:pPr marL="742950" lvl="1" indent="-285750">
              <a:lnSpc>
                <a:spcPct val="90000"/>
              </a:lnSpc>
              <a:spcBef>
                <a:spcPct val="20000"/>
              </a:spcBef>
              <a:spcAft>
                <a:spcPts val="100"/>
              </a:spcAft>
              <a:buSzPct val="100000"/>
              <a:buChar char="–"/>
            </a:pPr>
            <a:r>
              <a:rPr lang="zh-CN" sz="2600" b="false" i="false" u="none">
                <a:solidFill>
                  <a:srgbClr val="000000"/>
                </a:solidFill>
                <a:ea typeface="楷体_GB2312" charset="-122"/>
              </a:rPr>
              <a:t>耗能小</a:t>
            </a:r>
            <a:endParaRPr/>
          </a:p>
        </p:txBody>
      </p:sp>
      <p:grpSp>
        <p:nvGrpSpPr>
          <p:cNvPr id="585" name="Group 2572"/>
          <p:cNvGrpSpPr/>
          <p:nvPr/>
        </p:nvGrpSpPr>
        <p:grpSpPr>
          <a:xfrm>
            <a:off x="4038600" y="2209800"/>
            <a:ext cx="4449762" cy="3070225"/>
            <a:chOff x="276" y="864"/>
            <a:chExt cx="2700" cy="1690"/>
          </a:xfrm>
        </p:grpSpPr>
        <p:sp>
          <p:nvSpPr>
            <p:cNvPr id="586" name="Shape 2573"/>
            <p:cNvSpPr>
              <a:spLocks noChangeShapeType="true"/>
            </p:cNvSpPr>
            <p:nvPr/>
          </p:nvSpPr>
          <p:spPr>
            <a:xfrm>
              <a:off x="276" y="2352"/>
              <a:ext cx="1164" cy="202"/>
            </a:xfrm>
            <a:prstGeom prst="rect">
              <a:avLst/>
            </a:prstGeom>
            <a:noFill/>
          </p:spPr>
          <p:txBody>
            <a:bodyPr wrap="none" anchor="t">
              <a:spAutoFit/>
            </a:bodyPr>
            <a:lstStyle>
              <a:lvl1pPr marL="0" indent="0" algn="l" defTabSz="955675" rtl="false" fontAlgn="base">
                <a:lnSpc>
                  <a:spcPct val="100000"/>
                </a:lnSpc>
                <a:spcBef>
                  <a:spcPts val="0"/>
                </a:spcBef>
                <a:spcAft>
                  <a:spcPts val="0"/>
                </a:spcAft>
                <a:buNone/>
                <a:defRPr lang="fr-FR" sz="2400" b="false" i="false">
                  <a:solidFill>
                    <a:schemeClr val="dk1"/>
                  </a:solidFill>
                  <a:latin typeface="+mj-lt"/>
                  <a:ea typeface="宋体"/>
                </a:defRPr>
              </a:lvl1pPr>
              <a:lvl2pPr marL="457200" indent="457200" algn="l" defTabSz="955675" rtl="false" fontAlgn="base">
                <a:lnSpc>
                  <a:spcPct val="100000"/>
                </a:lnSpc>
                <a:spcBef>
                  <a:spcPts val="0"/>
                </a:spcBef>
                <a:spcAft>
                  <a:spcPts val="0"/>
                </a:spcAft>
                <a:buNone/>
                <a:defRPr lang="fr-FR" sz="2400" b="false" i="false">
                  <a:solidFill>
                    <a:schemeClr val="dk1"/>
                  </a:solidFill>
                  <a:latin typeface="+mj-lt"/>
                  <a:ea typeface="宋体"/>
                </a:defRPr>
              </a:lvl2pPr>
              <a:lvl3pPr marL="914400" indent="914400" algn="l" defTabSz="955675" rtl="false" fontAlgn="base">
                <a:lnSpc>
                  <a:spcPct val="100000"/>
                </a:lnSpc>
                <a:spcBef>
                  <a:spcPts val="0"/>
                </a:spcBef>
                <a:spcAft>
                  <a:spcPts val="0"/>
                </a:spcAft>
                <a:buNone/>
                <a:defRPr lang="fr-FR" sz="2400" b="false" i="false">
                  <a:solidFill>
                    <a:schemeClr val="dk1"/>
                  </a:solidFill>
                  <a:latin typeface="+mj-lt"/>
                  <a:ea typeface="宋体"/>
                </a:defRPr>
              </a:lvl3pPr>
              <a:lvl4pPr marL="1371600" indent="1371600" algn="l" defTabSz="955675" rtl="false" fontAlgn="base">
                <a:lnSpc>
                  <a:spcPct val="100000"/>
                </a:lnSpc>
                <a:spcBef>
                  <a:spcPts val="0"/>
                </a:spcBef>
                <a:spcAft>
                  <a:spcPts val="0"/>
                </a:spcAft>
                <a:buNone/>
                <a:defRPr lang="fr-FR" sz="2400" b="false" i="false">
                  <a:solidFill>
                    <a:schemeClr val="dk1"/>
                  </a:solidFill>
                  <a:latin typeface="+mj-lt"/>
                  <a:ea typeface="宋体"/>
                </a:defRPr>
              </a:lvl4pPr>
              <a:lvl5pPr marL="1828800" indent="1828800" algn="l" defTabSz="955675" rtl="false" fontAlgn="base">
                <a:lnSpc>
                  <a:spcPct val="100000"/>
                </a:lnSpc>
                <a:spcBef>
                  <a:spcPts val="0"/>
                </a:spcBef>
                <a:spcAft>
                  <a:spcPts val="0"/>
                </a:spcAft>
                <a:buNone/>
                <a:defRPr lang="fr-FR" sz="2400" b="false" i="false">
                  <a:solidFill>
                    <a:schemeClr val="dk1"/>
                  </a:solidFill>
                  <a:latin typeface="+mj-lt"/>
                  <a:ea typeface="宋体"/>
                </a:defRPr>
              </a:lvl5pPr>
              <a:lvl6pPr defTabSz="955675">
                <a:defRPr lang="fr-FR" sz="1800"/>
              </a:lvl6pPr>
              <a:lvl7pPr defTabSz="955675">
                <a:defRPr lang="fr-FR" sz="1800"/>
              </a:lvl7pPr>
              <a:lvl8pPr defTabSz="955675">
                <a:defRPr lang="fr-FR" sz="1800"/>
              </a:lvl8pPr>
              <a:lvl9pPr defTabSz="955675">
                <a:defRPr lang="fr-FR" sz="1800"/>
              </a:lvl9pPr>
            </a:lstStyle>
            <a:p>
              <a:pPr marL="0" lvl="0" indent="0" algn="ctr" defTabSz="955675">
                <a:spcBef>
                  <a:spcPts val="313"/>
                </a:spcBef>
                <a:spcAft>
                  <a:spcPts val="100"/>
                </a:spcAft>
              </a:pPr>
              <a:r>
                <a:rPr lang="zh-CN" sz="1700">
                  <a:latin typeface="宋体" charset="-122"/>
                  <a:ea typeface="黑体" charset="-122"/>
                </a:rPr>
                <a:t>理想电梯运行曲线</a:t>
              </a:r>
              <a:endParaRPr/>
            </a:p>
          </p:txBody>
        </p:sp>
        <p:pic>
          <p:nvPicPr>
            <p:cNvPr id="587" name="Image 2574"/>
            <p:cNvPicPr>
              <a:picLocks noChangeAspect="true"/>
            </p:cNvPicPr>
            <p:nvPr/>
          </p:nvPicPr>
          <p:blipFill>
            <a:blip r:embed="rId1"/>
            <a:srcRect/>
            <a:stretch>
              <a:fillRect/>
            </a:stretch>
          </p:blipFill>
          <p:spPr>
            <a:xfrm>
              <a:off x="288" y="864"/>
              <a:ext cx="2688" cy="1487"/>
            </a:xfrm>
            <a:prstGeom prst="rect">
              <a:avLst/>
            </a:prstGeom>
            <a:noFill/>
          </p:spPr>
        </p:pic>
      </p:grpSp>
      <p:sp>
        <p:nvSpPr>
          <p:cNvPr id="588"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589"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hildTnLst>
                              <p:par>
                                <p:cTn id="724" presetID="17" presetClass="entr" presetSubtype="8" fill="hold" grpId="0" nodeType="clickEffect">
                                  <p:childTnLst>
                                    <p:set>
                                      <p:cBhvr additive="base">
                                        <p:cTn id="725" dur="1" fill="hold">
                                          <p:stCondLst>
                                            <p:cond delay="0"/>
                                          </p:stCondLst>
                                        </p:cTn>
                                        <p:tgtEl>
                                          <p:spTgt spid="584">
                                            <p:txEl>
                                              <p:pRg st="0" end="11"/>
                                            </p:txEl>
                                          </p:spTgt>
                                        </p:tgtEl>
                                        <p:attrNameLst>
                                          <p:attrName>style.visibility</p:attrName>
                                        </p:attrNameLst>
                                      </p:cBhvr>
                                      <p:to>
                                        <p:strVal val="visible"/>
                                      </p:to>
                                    </p:set>
                                    <p:anim calcmode="lin" valueType="num">
                                      <p:cBhvr additive="base">
                                        <p:cTn id="726" dur="75" fill="hold"/>
                                        <p:tgtEl>
                                          <p:spTgt spid="584">
                                            <p:txEl>
                                              <p:pRg st="0" end="11"/>
                                            </p:txEl>
                                          </p:spTgt>
                                        </p:tgtEl>
                                        <p:attrNameLst>
                                          <p:attrName>ppt_x</p:attrName>
                                        </p:attrNameLst>
                                      </p:cBhvr>
                                      <p:tavLst>
                                        <p:tav tm="0">
                                          <p:val>
                                            <p:strVal val="#ppt_x-#ppt_w/2"/>
                                          </p:val>
                                        </p:tav>
                                        <p:tav tm="100000">
                                          <p:val>
                                            <p:strVal val="#ppt_x"/>
                                          </p:val>
                                        </p:tav>
                                      </p:tavLst>
                                    </p:anim>
                                    <p:anim calcmode="lin" valueType="num">
                                      <p:cBhvr additive="base">
                                        <p:cTn id="727" dur="75" fill="hold"/>
                                        <p:tgtEl>
                                          <p:spTgt spid="584">
                                            <p:txEl>
                                              <p:pRg st="0" end="11"/>
                                            </p:txEl>
                                          </p:spTgt>
                                        </p:tgtEl>
                                        <p:attrNameLst>
                                          <p:attrName>ppt_y</p:attrName>
                                        </p:attrNameLst>
                                      </p:cBhvr>
                                      <p:tavLst>
                                        <p:tav tm="0">
                                          <p:val>
                                            <p:strVal val="#ppt_y"/>
                                          </p:val>
                                        </p:tav>
                                        <p:tav tm="100000">
                                          <p:val>
                                            <p:strVal val="#ppt_y"/>
                                          </p:val>
                                        </p:tav>
                                      </p:tavLst>
                                    </p:anim>
                                    <p:anim calcmode="lin" valueType="num">
                                      <p:cBhvr additive="base">
                                        <p:cTn id="728" dur="75" fill="hold"/>
                                        <p:tgtEl>
                                          <p:spTgt spid="584">
                                            <p:txEl>
                                              <p:pRg st="0" end="11"/>
                                            </p:txEl>
                                          </p:spTgt>
                                        </p:tgtEl>
                                        <p:attrNameLst>
                                          <p:attrName>ppt_w</p:attrName>
                                        </p:attrNameLst>
                                      </p:cBhvr>
                                      <p:tavLst>
                                        <p:tav tm="0">
                                          <p:val>
                                            <p:fltVal val="0"/>
                                          </p:val>
                                        </p:tav>
                                        <p:tav tm="100000">
                                          <p:val>
                                            <p:strVal val="#ppt_w"/>
                                          </p:val>
                                        </p:tav>
                                      </p:tavLst>
                                    </p:anim>
                                    <p:anim calcmode="lin" valueType="num">
                                      <p:cBhvr additive="base">
                                        <p:cTn id="729" dur="75" fill="hold"/>
                                        <p:tgtEl>
                                          <p:spTgt spid="584">
                                            <p:txEl>
                                              <p:pRg st="0" end="11"/>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730" presetID="17" presetClass="entr" presetSubtype="8" fill="hold" grpId="0" nodeType="clickEffect">
                                  <p:childTnLst>
                                    <p:set>
                                      <p:cBhvr additive="base">
                                        <p:cTn id="731" dur="1" fill="hold">
                                          <p:stCondLst>
                                            <p:cond delay="0"/>
                                          </p:stCondLst>
                                        </p:cTn>
                                        <p:tgtEl>
                                          <p:spTgt spid="584">
                                            <p:txEl>
                                              <p:pRg st="11" end="16"/>
                                            </p:txEl>
                                          </p:spTgt>
                                        </p:tgtEl>
                                        <p:attrNameLst>
                                          <p:attrName>style.visibility</p:attrName>
                                        </p:attrNameLst>
                                      </p:cBhvr>
                                      <p:to>
                                        <p:strVal val="visible"/>
                                      </p:to>
                                    </p:set>
                                    <p:anim calcmode="lin" valueType="num">
                                      <p:cBhvr additive="base">
                                        <p:cTn id="732" dur="75" fill="hold"/>
                                        <p:tgtEl>
                                          <p:spTgt spid="584">
                                            <p:txEl>
                                              <p:pRg st="11" end="16"/>
                                            </p:txEl>
                                          </p:spTgt>
                                        </p:tgtEl>
                                        <p:attrNameLst>
                                          <p:attrName>ppt_x</p:attrName>
                                        </p:attrNameLst>
                                      </p:cBhvr>
                                      <p:tavLst>
                                        <p:tav tm="0">
                                          <p:val>
                                            <p:strVal val="#ppt_x-#ppt_w/2"/>
                                          </p:val>
                                        </p:tav>
                                        <p:tav tm="100000">
                                          <p:val>
                                            <p:strVal val="#ppt_x"/>
                                          </p:val>
                                        </p:tav>
                                      </p:tavLst>
                                    </p:anim>
                                    <p:anim calcmode="lin" valueType="num">
                                      <p:cBhvr additive="base">
                                        <p:cTn id="733" dur="75" fill="hold"/>
                                        <p:tgtEl>
                                          <p:spTgt spid="584">
                                            <p:txEl>
                                              <p:pRg st="11" end="16"/>
                                            </p:txEl>
                                          </p:spTgt>
                                        </p:tgtEl>
                                        <p:attrNameLst>
                                          <p:attrName>ppt_y</p:attrName>
                                        </p:attrNameLst>
                                      </p:cBhvr>
                                      <p:tavLst>
                                        <p:tav tm="0">
                                          <p:val>
                                            <p:strVal val="#ppt_y"/>
                                          </p:val>
                                        </p:tav>
                                        <p:tav tm="100000">
                                          <p:val>
                                            <p:strVal val="#ppt_y"/>
                                          </p:val>
                                        </p:tav>
                                      </p:tavLst>
                                    </p:anim>
                                    <p:anim calcmode="lin" valueType="num">
                                      <p:cBhvr additive="base">
                                        <p:cTn id="734" dur="75" fill="hold"/>
                                        <p:tgtEl>
                                          <p:spTgt spid="584">
                                            <p:txEl>
                                              <p:pRg st="11" end="16"/>
                                            </p:txEl>
                                          </p:spTgt>
                                        </p:tgtEl>
                                        <p:attrNameLst>
                                          <p:attrName>ppt_w</p:attrName>
                                        </p:attrNameLst>
                                      </p:cBhvr>
                                      <p:tavLst>
                                        <p:tav tm="0">
                                          <p:val>
                                            <p:fltVal val="0"/>
                                          </p:val>
                                        </p:tav>
                                        <p:tav tm="100000">
                                          <p:val>
                                            <p:strVal val="#ppt_w"/>
                                          </p:val>
                                        </p:tav>
                                      </p:tavLst>
                                    </p:anim>
                                    <p:anim calcmode="lin" valueType="num">
                                      <p:cBhvr additive="base">
                                        <p:cTn id="735" dur="75" fill="hold"/>
                                        <p:tgtEl>
                                          <p:spTgt spid="584">
                                            <p:txEl>
                                              <p:pRg st="11" end="16"/>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736" presetID="17" presetClass="entr" presetSubtype="8" fill="hold" grpId="0" nodeType="clickEffect">
                                  <p:childTnLst>
                                    <p:set>
                                      <p:cBhvr additive="base">
                                        <p:cTn id="737" dur="1" fill="hold">
                                          <p:stCondLst>
                                            <p:cond delay="0"/>
                                          </p:stCondLst>
                                        </p:cTn>
                                        <p:tgtEl>
                                          <p:spTgt spid="584">
                                            <p:txEl>
                                              <p:pRg st="16" end="20"/>
                                            </p:txEl>
                                          </p:spTgt>
                                        </p:tgtEl>
                                        <p:attrNameLst>
                                          <p:attrName>style.visibility</p:attrName>
                                        </p:attrNameLst>
                                      </p:cBhvr>
                                      <p:to>
                                        <p:strVal val="visible"/>
                                      </p:to>
                                    </p:set>
                                    <p:anim calcmode="lin" valueType="num">
                                      <p:cBhvr additive="base">
                                        <p:cTn id="738" dur="75" fill="hold"/>
                                        <p:tgtEl>
                                          <p:spTgt spid="584">
                                            <p:txEl>
                                              <p:pRg st="16" end="20"/>
                                            </p:txEl>
                                          </p:spTgt>
                                        </p:tgtEl>
                                        <p:attrNameLst>
                                          <p:attrName>ppt_x</p:attrName>
                                        </p:attrNameLst>
                                      </p:cBhvr>
                                      <p:tavLst>
                                        <p:tav tm="0">
                                          <p:val>
                                            <p:strVal val="#ppt_x-#ppt_w/2"/>
                                          </p:val>
                                        </p:tav>
                                        <p:tav tm="100000">
                                          <p:val>
                                            <p:strVal val="#ppt_x"/>
                                          </p:val>
                                        </p:tav>
                                      </p:tavLst>
                                    </p:anim>
                                    <p:anim calcmode="lin" valueType="num">
                                      <p:cBhvr additive="base">
                                        <p:cTn id="739" dur="75" fill="hold"/>
                                        <p:tgtEl>
                                          <p:spTgt spid="584">
                                            <p:txEl>
                                              <p:pRg st="16" end="20"/>
                                            </p:txEl>
                                          </p:spTgt>
                                        </p:tgtEl>
                                        <p:attrNameLst>
                                          <p:attrName>ppt_y</p:attrName>
                                        </p:attrNameLst>
                                      </p:cBhvr>
                                      <p:tavLst>
                                        <p:tav tm="0">
                                          <p:val>
                                            <p:strVal val="#ppt_y"/>
                                          </p:val>
                                        </p:tav>
                                        <p:tav tm="100000">
                                          <p:val>
                                            <p:strVal val="#ppt_y"/>
                                          </p:val>
                                        </p:tav>
                                      </p:tavLst>
                                    </p:anim>
                                    <p:anim calcmode="lin" valueType="num">
                                      <p:cBhvr additive="base">
                                        <p:cTn id="740" dur="75" fill="hold"/>
                                        <p:tgtEl>
                                          <p:spTgt spid="584">
                                            <p:txEl>
                                              <p:pRg st="16" end="20"/>
                                            </p:txEl>
                                          </p:spTgt>
                                        </p:tgtEl>
                                        <p:attrNameLst>
                                          <p:attrName>ppt_w</p:attrName>
                                        </p:attrNameLst>
                                      </p:cBhvr>
                                      <p:tavLst>
                                        <p:tav tm="0">
                                          <p:val>
                                            <p:fltVal val="0"/>
                                          </p:val>
                                        </p:tav>
                                        <p:tav tm="100000">
                                          <p:val>
                                            <p:strVal val="#ppt_w"/>
                                          </p:val>
                                        </p:tav>
                                      </p:tavLst>
                                    </p:anim>
                                    <p:anim calcmode="lin" valueType="num">
                                      <p:cBhvr additive="base">
                                        <p:cTn id="741" dur="75" fill="hold"/>
                                        <p:tgtEl>
                                          <p:spTgt spid="584">
                                            <p:txEl>
                                              <p:pRg st="16" end="20"/>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742" presetID="17" presetClass="entr" presetSubtype="8" fill="hold" grpId="0" nodeType="clickEffect">
                                  <p:childTnLst>
                                    <p:set>
                                      <p:cBhvr additive="base">
                                        <p:cTn id="743" dur="1" fill="hold">
                                          <p:stCondLst>
                                            <p:cond delay="0"/>
                                          </p:stCondLst>
                                        </p:cTn>
                                        <p:tgtEl>
                                          <p:spTgt spid="584">
                                            <p:txEl>
                                              <p:pRg st="20" end="25"/>
                                            </p:txEl>
                                          </p:spTgt>
                                        </p:tgtEl>
                                        <p:attrNameLst>
                                          <p:attrName>style.visibility</p:attrName>
                                        </p:attrNameLst>
                                      </p:cBhvr>
                                      <p:to>
                                        <p:strVal val="visible"/>
                                      </p:to>
                                    </p:set>
                                    <p:anim calcmode="lin" valueType="num">
                                      <p:cBhvr additive="base">
                                        <p:cTn id="744" dur="75" fill="hold"/>
                                        <p:tgtEl>
                                          <p:spTgt spid="584">
                                            <p:txEl>
                                              <p:pRg st="20" end="25"/>
                                            </p:txEl>
                                          </p:spTgt>
                                        </p:tgtEl>
                                        <p:attrNameLst>
                                          <p:attrName>ppt_x</p:attrName>
                                        </p:attrNameLst>
                                      </p:cBhvr>
                                      <p:tavLst>
                                        <p:tav tm="0">
                                          <p:val>
                                            <p:strVal val="#ppt_x-#ppt_w/2"/>
                                          </p:val>
                                        </p:tav>
                                        <p:tav tm="100000">
                                          <p:val>
                                            <p:strVal val="#ppt_x"/>
                                          </p:val>
                                        </p:tav>
                                      </p:tavLst>
                                    </p:anim>
                                    <p:anim calcmode="lin" valueType="num">
                                      <p:cBhvr additive="base">
                                        <p:cTn id="745" dur="75" fill="hold"/>
                                        <p:tgtEl>
                                          <p:spTgt spid="584">
                                            <p:txEl>
                                              <p:pRg st="20" end="25"/>
                                            </p:txEl>
                                          </p:spTgt>
                                        </p:tgtEl>
                                        <p:attrNameLst>
                                          <p:attrName>ppt_y</p:attrName>
                                        </p:attrNameLst>
                                      </p:cBhvr>
                                      <p:tavLst>
                                        <p:tav tm="0">
                                          <p:val>
                                            <p:strVal val="#ppt_y"/>
                                          </p:val>
                                        </p:tav>
                                        <p:tav tm="100000">
                                          <p:val>
                                            <p:strVal val="#ppt_y"/>
                                          </p:val>
                                        </p:tav>
                                      </p:tavLst>
                                    </p:anim>
                                    <p:anim calcmode="lin" valueType="num">
                                      <p:cBhvr additive="base">
                                        <p:cTn id="746" dur="75" fill="hold"/>
                                        <p:tgtEl>
                                          <p:spTgt spid="584">
                                            <p:txEl>
                                              <p:pRg st="20" end="25"/>
                                            </p:txEl>
                                          </p:spTgt>
                                        </p:tgtEl>
                                        <p:attrNameLst>
                                          <p:attrName>ppt_w</p:attrName>
                                        </p:attrNameLst>
                                      </p:cBhvr>
                                      <p:tavLst>
                                        <p:tav tm="0">
                                          <p:val>
                                            <p:fltVal val="0"/>
                                          </p:val>
                                        </p:tav>
                                        <p:tav tm="100000">
                                          <p:val>
                                            <p:strVal val="#ppt_w"/>
                                          </p:val>
                                        </p:tav>
                                      </p:tavLst>
                                    </p:anim>
                                    <p:anim calcmode="lin" valueType="num">
                                      <p:cBhvr additive="base">
                                        <p:cTn id="747" dur="75" fill="hold"/>
                                        <p:tgtEl>
                                          <p:spTgt spid="584">
                                            <p:txEl>
                                              <p:pRg st="20" end="25"/>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748" presetID="17" presetClass="entr" presetSubtype="8" fill="hold" grpId="0" nodeType="clickEffect">
                                  <p:childTnLst>
                                    <p:set>
                                      <p:cBhvr additive="base">
                                        <p:cTn id="749" dur="1" fill="hold">
                                          <p:stCondLst>
                                            <p:cond delay="0"/>
                                          </p:stCondLst>
                                        </p:cTn>
                                        <p:tgtEl>
                                          <p:spTgt spid="584">
                                            <p:txEl>
                                              <p:pRg st="25" end="29"/>
                                            </p:txEl>
                                          </p:spTgt>
                                        </p:tgtEl>
                                        <p:attrNameLst>
                                          <p:attrName>style.visibility</p:attrName>
                                        </p:attrNameLst>
                                      </p:cBhvr>
                                      <p:to>
                                        <p:strVal val="visible"/>
                                      </p:to>
                                    </p:set>
                                    <p:anim calcmode="lin" valueType="num">
                                      <p:cBhvr additive="base">
                                        <p:cTn id="750" dur="75" fill="hold"/>
                                        <p:tgtEl>
                                          <p:spTgt spid="584">
                                            <p:txEl>
                                              <p:pRg st="25" end="29"/>
                                            </p:txEl>
                                          </p:spTgt>
                                        </p:tgtEl>
                                        <p:attrNameLst>
                                          <p:attrName>ppt_x</p:attrName>
                                        </p:attrNameLst>
                                      </p:cBhvr>
                                      <p:tavLst>
                                        <p:tav tm="0">
                                          <p:val>
                                            <p:strVal val="#ppt_x-#ppt_w/2"/>
                                          </p:val>
                                        </p:tav>
                                        <p:tav tm="100000">
                                          <p:val>
                                            <p:strVal val="#ppt_x"/>
                                          </p:val>
                                        </p:tav>
                                      </p:tavLst>
                                    </p:anim>
                                    <p:anim calcmode="lin" valueType="num">
                                      <p:cBhvr additive="base">
                                        <p:cTn id="751" dur="75" fill="hold"/>
                                        <p:tgtEl>
                                          <p:spTgt spid="584">
                                            <p:txEl>
                                              <p:pRg st="25" end="29"/>
                                            </p:txEl>
                                          </p:spTgt>
                                        </p:tgtEl>
                                        <p:attrNameLst>
                                          <p:attrName>ppt_y</p:attrName>
                                        </p:attrNameLst>
                                      </p:cBhvr>
                                      <p:tavLst>
                                        <p:tav tm="0">
                                          <p:val>
                                            <p:strVal val="#ppt_y"/>
                                          </p:val>
                                        </p:tav>
                                        <p:tav tm="100000">
                                          <p:val>
                                            <p:strVal val="#ppt_y"/>
                                          </p:val>
                                        </p:tav>
                                      </p:tavLst>
                                    </p:anim>
                                    <p:anim calcmode="lin" valueType="num">
                                      <p:cBhvr additive="base">
                                        <p:cTn id="752" dur="75" fill="hold"/>
                                        <p:tgtEl>
                                          <p:spTgt spid="584">
                                            <p:txEl>
                                              <p:pRg st="25" end="29"/>
                                            </p:txEl>
                                          </p:spTgt>
                                        </p:tgtEl>
                                        <p:attrNameLst>
                                          <p:attrName>ppt_w</p:attrName>
                                        </p:attrNameLst>
                                      </p:cBhvr>
                                      <p:tavLst>
                                        <p:tav tm="0">
                                          <p:val>
                                            <p:fltVal val="0"/>
                                          </p:val>
                                        </p:tav>
                                        <p:tav tm="100000">
                                          <p:val>
                                            <p:strVal val="#ppt_w"/>
                                          </p:val>
                                        </p:tav>
                                      </p:tavLst>
                                    </p:anim>
                                    <p:anim calcmode="lin" valueType="num">
                                      <p:cBhvr additive="base">
                                        <p:cTn id="753" dur="75" fill="hold"/>
                                        <p:tgtEl>
                                          <p:spTgt spid="584">
                                            <p:txEl>
                                              <p:pRg st="25" end="29"/>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754" presetID="17" presetClass="entr" presetSubtype="8" fill="hold" grpId="0" nodeType="clickEffect">
                                  <p:childTnLst>
                                    <p:set>
                                      <p:cBhvr additive="base">
                                        <p:cTn id="755" dur="1" fill="hold">
                                          <p:stCondLst>
                                            <p:cond delay="0"/>
                                          </p:stCondLst>
                                        </p:cTn>
                                        <p:tgtEl>
                                          <p:spTgt spid="584">
                                            <p:txEl>
                                              <p:pRg st="29" end="39"/>
                                            </p:txEl>
                                          </p:spTgt>
                                        </p:tgtEl>
                                        <p:attrNameLst>
                                          <p:attrName>style.visibility</p:attrName>
                                        </p:attrNameLst>
                                      </p:cBhvr>
                                      <p:to>
                                        <p:strVal val="visible"/>
                                      </p:to>
                                    </p:set>
                                    <p:anim calcmode="lin" valueType="num">
                                      <p:cBhvr additive="base">
                                        <p:cTn id="756" dur="75" fill="hold"/>
                                        <p:tgtEl>
                                          <p:spTgt spid="584">
                                            <p:txEl>
                                              <p:pRg st="29" end="39"/>
                                            </p:txEl>
                                          </p:spTgt>
                                        </p:tgtEl>
                                        <p:attrNameLst>
                                          <p:attrName>ppt_x</p:attrName>
                                        </p:attrNameLst>
                                      </p:cBhvr>
                                      <p:tavLst>
                                        <p:tav tm="0">
                                          <p:val>
                                            <p:strVal val="#ppt_x-#ppt_w/2"/>
                                          </p:val>
                                        </p:tav>
                                        <p:tav tm="100000">
                                          <p:val>
                                            <p:strVal val="#ppt_x"/>
                                          </p:val>
                                        </p:tav>
                                      </p:tavLst>
                                    </p:anim>
                                    <p:anim calcmode="lin" valueType="num">
                                      <p:cBhvr additive="base">
                                        <p:cTn id="757" dur="75" fill="hold"/>
                                        <p:tgtEl>
                                          <p:spTgt spid="584">
                                            <p:txEl>
                                              <p:pRg st="29" end="39"/>
                                            </p:txEl>
                                          </p:spTgt>
                                        </p:tgtEl>
                                        <p:attrNameLst>
                                          <p:attrName>ppt_y</p:attrName>
                                        </p:attrNameLst>
                                      </p:cBhvr>
                                      <p:tavLst>
                                        <p:tav tm="0">
                                          <p:val>
                                            <p:strVal val="#ppt_y"/>
                                          </p:val>
                                        </p:tav>
                                        <p:tav tm="100000">
                                          <p:val>
                                            <p:strVal val="#ppt_y"/>
                                          </p:val>
                                        </p:tav>
                                      </p:tavLst>
                                    </p:anim>
                                    <p:anim calcmode="lin" valueType="num">
                                      <p:cBhvr additive="base">
                                        <p:cTn id="758" dur="75" fill="hold"/>
                                        <p:tgtEl>
                                          <p:spTgt spid="584">
                                            <p:txEl>
                                              <p:pRg st="29" end="39"/>
                                            </p:txEl>
                                          </p:spTgt>
                                        </p:tgtEl>
                                        <p:attrNameLst>
                                          <p:attrName>ppt_w</p:attrName>
                                        </p:attrNameLst>
                                      </p:cBhvr>
                                      <p:tavLst>
                                        <p:tav tm="0">
                                          <p:val>
                                            <p:fltVal val="0"/>
                                          </p:val>
                                        </p:tav>
                                        <p:tav tm="100000">
                                          <p:val>
                                            <p:strVal val="#ppt_w"/>
                                          </p:val>
                                        </p:tav>
                                      </p:tavLst>
                                    </p:anim>
                                    <p:anim calcmode="lin" valueType="num">
                                      <p:cBhvr additive="base">
                                        <p:cTn id="759" dur="75" fill="hold"/>
                                        <p:tgtEl>
                                          <p:spTgt spid="584">
                                            <p:txEl>
                                              <p:pRg st="29" end="39"/>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760" presetID="17" presetClass="entr" presetSubtype="8" fill="hold" grpId="0" nodeType="clickEffect">
                                  <p:childTnLst>
                                    <p:set>
                                      <p:cBhvr additive="base">
                                        <p:cTn id="761" dur="1" fill="hold">
                                          <p:stCondLst>
                                            <p:cond delay="0"/>
                                          </p:stCondLst>
                                        </p:cTn>
                                        <p:tgtEl>
                                          <p:spTgt spid="584">
                                            <p:txEl>
                                              <p:pRg st="39" end="47"/>
                                            </p:txEl>
                                          </p:spTgt>
                                        </p:tgtEl>
                                        <p:attrNameLst>
                                          <p:attrName>style.visibility</p:attrName>
                                        </p:attrNameLst>
                                      </p:cBhvr>
                                      <p:to>
                                        <p:strVal val="visible"/>
                                      </p:to>
                                    </p:set>
                                    <p:anim calcmode="lin" valueType="num">
                                      <p:cBhvr additive="base">
                                        <p:cTn id="762" dur="75" fill="hold"/>
                                        <p:tgtEl>
                                          <p:spTgt spid="584">
                                            <p:txEl>
                                              <p:pRg st="39" end="47"/>
                                            </p:txEl>
                                          </p:spTgt>
                                        </p:tgtEl>
                                        <p:attrNameLst>
                                          <p:attrName>ppt_x</p:attrName>
                                        </p:attrNameLst>
                                      </p:cBhvr>
                                      <p:tavLst>
                                        <p:tav tm="0">
                                          <p:val>
                                            <p:strVal val="#ppt_x-#ppt_w/2"/>
                                          </p:val>
                                        </p:tav>
                                        <p:tav tm="100000">
                                          <p:val>
                                            <p:strVal val="#ppt_x"/>
                                          </p:val>
                                        </p:tav>
                                      </p:tavLst>
                                    </p:anim>
                                    <p:anim calcmode="lin" valueType="num">
                                      <p:cBhvr additive="base">
                                        <p:cTn id="763" dur="75" fill="hold"/>
                                        <p:tgtEl>
                                          <p:spTgt spid="584">
                                            <p:txEl>
                                              <p:pRg st="39" end="47"/>
                                            </p:txEl>
                                          </p:spTgt>
                                        </p:tgtEl>
                                        <p:attrNameLst>
                                          <p:attrName>ppt_y</p:attrName>
                                        </p:attrNameLst>
                                      </p:cBhvr>
                                      <p:tavLst>
                                        <p:tav tm="0">
                                          <p:val>
                                            <p:strVal val="#ppt_y"/>
                                          </p:val>
                                        </p:tav>
                                        <p:tav tm="100000">
                                          <p:val>
                                            <p:strVal val="#ppt_y"/>
                                          </p:val>
                                        </p:tav>
                                      </p:tavLst>
                                    </p:anim>
                                    <p:anim calcmode="lin" valueType="num">
                                      <p:cBhvr additive="base">
                                        <p:cTn id="764" dur="75" fill="hold"/>
                                        <p:tgtEl>
                                          <p:spTgt spid="584">
                                            <p:txEl>
                                              <p:pRg st="39" end="47"/>
                                            </p:txEl>
                                          </p:spTgt>
                                        </p:tgtEl>
                                        <p:attrNameLst>
                                          <p:attrName>ppt_w</p:attrName>
                                        </p:attrNameLst>
                                      </p:cBhvr>
                                      <p:tavLst>
                                        <p:tav tm="0">
                                          <p:val>
                                            <p:fltVal val="0"/>
                                          </p:val>
                                        </p:tav>
                                        <p:tav tm="100000">
                                          <p:val>
                                            <p:strVal val="#ppt_w"/>
                                          </p:val>
                                        </p:tav>
                                      </p:tavLst>
                                    </p:anim>
                                    <p:anim calcmode="lin" valueType="num">
                                      <p:cBhvr additive="base">
                                        <p:cTn id="765" dur="75" fill="hold"/>
                                        <p:tgtEl>
                                          <p:spTgt spid="584">
                                            <p:txEl>
                                              <p:pRg st="39" end="47"/>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766" presetID="17" presetClass="entr" presetSubtype="8" fill="hold" grpId="0" nodeType="clickEffect">
                                  <p:childTnLst>
                                    <p:set>
                                      <p:cBhvr additive="base">
                                        <p:cTn id="767" dur="1" fill="hold">
                                          <p:stCondLst>
                                            <p:cond delay="0"/>
                                          </p:stCondLst>
                                        </p:cTn>
                                        <p:tgtEl>
                                          <p:spTgt spid="584">
                                            <p:txEl>
                                              <p:pRg st="47" end="53"/>
                                            </p:txEl>
                                          </p:spTgt>
                                        </p:tgtEl>
                                        <p:attrNameLst>
                                          <p:attrName>style.visibility</p:attrName>
                                        </p:attrNameLst>
                                      </p:cBhvr>
                                      <p:to>
                                        <p:strVal val="visible"/>
                                      </p:to>
                                    </p:set>
                                    <p:anim calcmode="lin" valueType="num">
                                      <p:cBhvr additive="base">
                                        <p:cTn id="768" dur="75" fill="hold"/>
                                        <p:tgtEl>
                                          <p:spTgt spid="584">
                                            <p:txEl>
                                              <p:pRg st="47" end="53"/>
                                            </p:txEl>
                                          </p:spTgt>
                                        </p:tgtEl>
                                        <p:attrNameLst>
                                          <p:attrName>ppt_x</p:attrName>
                                        </p:attrNameLst>
                                      </p:cBhvr>
                                      <p:tavLst>
                                        <p:tav tm="0">
                                          <p:val>
                                            <p:strVal val="#ppt_x-#ppt_w/2"/>
                                          </p:val>
                                        </p:tav>
                                        <p:tav tm="100000">
                                          <p:val>
                                            <p:strVal val="#ppt_x"/>
                                          </p:val>
                                        </p:tav>
                                      </p:tavLst>
                                    </p:anim>
                                    <p:anim calcmode="lin" valueType="num">
                                      <p:cBhvr additive="base">
                                        <p:cTn id="769" dur="75" fill="hold"/>
                                        <p:tgtEl>
                                          <p:spTgt spid="584">
                                            <p:txEl>
                                              <p:pRg st="47" end="53"/>
                                            </p:txEl>
                                          </p:spTgt>
                                        </p:tgtEl>
                                        <p:attrNameLst>
                                          <p:attrName>ppt_y</p:attrName>
                                        </p:attrNameLst>
                                      </p:cBhvr>
                                      <p:tavLst>
                                        <p:tav tm="0">
                                          <p:val>
                                            <p:strVal val="#ppt_y"/>
                                          </p:val>
                                        </p:tav>
                                        <p:tav tm="100000">
                                          <p:val>
                                            <p:strVal val="#ppt_y"/>
                                          </p:val>
                                        </p:tav>
                                      </p:tavLst>
                                    </p:anim>
                                    <p:anim calcmode="lin" valueType="num">
                                      <p:cBhvr additive="base">
                                        <p:cTn id="770" dur="75" fill="hold"/>
                                        <p:tgtEl>
                                          <p:spTgt spid="584">
                                            <p:txEl>
                                              <p:pRg st="47" end="53"/>
                                            </p:txEl>
                                          </p:spTgt>
                                        </p:tgtEl>
                                        <p:attrNameLst>
                                          <p:attrName>ppt_w</p:attrName>
                                        </p:attrNameLst>
                                      </p:cBhvr>
                                      <p:tavLst>
                                        <p:tav tm="0">
                                          <p:val>
                                            <p:fltVal val="0"/>
                                          </p:val>
                                        </p:tav>
                                        <p:tav tm="100000">
                                          <p:val>
                                            <p:strVal val="#ppt_w"/>
                                          </p:val>
                                        </p:tav>
                                      </p:tavLst>
                                    </p:anim>
                                    <p:anim calcmode="lin" valueType="num">
                                      <p:cBhvr additive="base">
                                        <p:cTn id="771" dur="75" fill="hold"/>
                                        <p:tgtEl>
                                          <p:spTgt spid="584">
                                            <p:txEl>
                                              <p:pRg st="47" end="53"/>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772" presetID="17" presetClass="entr" presetSubtype="8" fill="hold" grpId="0" nodeType="clickEffect">
                                  <p:childTnLst>
                                    <p:set>
                                      <p:cBhvr additive="base">
                                        <p:cTn id="773" dur="1" fill="hold">
                                          <p:stCondLst>
                                            <p:cond delay="0"/>
                                          </p:stCondLst>
                                        </p:cTn>
                                        <p:tgtEl>
                                          <p:spTgt spid="584">
                                            <p:txEl>
                                              <p:pRg st="53" end="60"/>
                                            </p:txEl>
                                          </p:spTgt>
                                        </p:tgtEl>
                                        <p:attrNameLst>
                                          <p:attrName>style.visibility</p:attrName>
                                        </p:attrNameLst>
                                      </p:cBhvr>
                                      <p:to>
                                        <p:strVal val="visible"/>
                                      </p:to>
                                    </p:set>
                                    <p:anim calcmode="lin" valueType="num">
                                      <p:cBhvr additive="base">
                                        <p:cTn id="774" dur="75" fill="hold"/>
                                        <p:tgtEl>
                                          <p:spTgt spid="584">
                                            <p:txEl>
                                              <p:pRg st="53" end="60"/>
                                            </p:txEl>
                                          </p:spTgt>
                                        </p:tgtEl>
                                        <p:attrNameLst>
                                          <p:attrName>ppt_x</p:attrName>
                                        </p:attrNameLst>
                                      </p:cBhvr>
                                      <p:tavLst>
                                        <p:tav tm="0">
                                          <p:val>
                                            <p:strVal val="#ppt_x-#ppt_w/2"/>
                                          </p:val>
                                        </p:tav>
                                        <p:tav tm="100000">
                                          <p:val>
                                            <p:strVal val="#ppt_x"/>
                                          </p:val>
                                        </p:tav>
                                      </p:tavLst>
                                    </p:anim>
                                    <p:anim calcmode="lin" valueType="num">
                                      <p:cBhvr additive="base">
                                        <p:cTn id="775" dur="75" fill="hold"/>
                                        <p:tgtEl>
                                          <p:spTgt spid="584">
                                            <p:txEl>
                                              <p:pRg st="53" end="60"/>
                                            </p:txEl>
                                          </p:spTgt>
                                        </p:tgtEl>
                                        <p:attrNameLst>
                                          <p:attrName>ppt_y</p:attrName>
                                        </p:attrNameLst>
                                      </p:cBhvr>
                                      <p:tavLst>
                                        <p:tav tm="0">
                                          <p:val>
                                            <p:strVal val="#ppt_y"/>
                                          </p:val>
                                        </p:tav>
                                        <p:tav tm="100000">
                                          <p:val>
                                            <p:strVal val="#ppt_y"/>
                                          </p:val>
                                        </p:tav>
                                      </p:tavLst>
                                    </p:anim>
                                    <p:anim calcmode="lin" valueType="num">
                                      <p:cBhvr additive="base">
                                        <p:cTn id="776" dur="75" fill="hold"/>
                                        <p:tgtEl>
                                          <p:spTgt spid="584">
                                            <p:txEl>
                                              <p:pRg st="53" end="60"/>
                                            </p:txEl>
                                          </p:spTgt>
                                        </p:tgtEl>
                                        <p:attrNameLst>
                                          <p:attrName>ppt_w</p:attrName>
                                        </p:attrNameLst>
                                      </p:cBhvr>
                                      <p:tavLst>
                                        <p:tav tm="0">
                                          <p:val>
                                            <p:fltVal val="0"/>
                                          </p:val>
                                        </p:tav>
                                        <p:tav tm="100000">
                                          <p:val>
                                            <p:strVal val="#ppt_w"/>
                                          </p:val>
                                        </p:tav>
                                      </p:tavLst>
                                    </p:anim>
                                    <p:anim calcmode="lin" valueType="num">
                                      <p:cBhvr additive="base">
                                        <p:cTn id="777" dur="75" fill="hold"/>
                                        <p:tgtEl>
                                          <p:spTgt spid="584">
                                            <p:txEl>
                                              <p:pRg st="53" end="60"/>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778" presetID="17" presetClass="entr" presetSubtype="8" fill="hold" grpId="0" nodeType="clickEffect">
                                  <p:childTnLst>
                                    <p:set>
                                      <p:cBhvr additive="base">
                                        <p:cTn id="779" dur="1" fill="hold">
                                          <p:stCondLst>
                                            <p:cond delay="0"/>
                                          </p:stCondLst>
                                        </p:cTn>
                                        <p:tgtEl>
                                          <p:spTgt spid="584">
                                            <p:txEl>
                                              <p:pRg st="60" end="66"/>
                                            </p:txEl>
                                          </p:spTgt>
                                        </p:tgtEl>
                                        <p:attrNameLst>
                                          <p:attrName>style.visibility</p:attrName>
                                        </p:attrNameLst>
                                      </p:cBhvr>
                                      <p:to>
                                        <p:strVal val="visible"/>
                                      </p:to>
                                    </p:set>
                                    <p:anim calcmode="lin" valueType="num">
                                      <p:cBhvr additive="base">
                                        <p:cTn id="780" dur="75" fill="hold"/>
                                        <p:tgtEl>
                                          <p:spTgt spid="584">
                                            <p:txEl>
                                              <p:pRg st="60" end="66"/>
                                            </p:txEl>
                                          </p:spTgt>
                                        </p:tgtEl>
                                        <p:attrNameLst>
                                          <p:attrName>ppt_x</p:attrName>
                                        </p:attrNameLst>
                                      </p:cBhvr>
                                      <p:tavLst>
                                        <p:tav tm="0">
                                          <p:val>
                                            <p:strVal val="#ppt_x-#ppt_w/2"/>
                                          </p:val>
                                        </p:tav>
                                        <p:tav tm="100000">
                                          <p:val>
                                            <p:strVal val="#ppt_x"/>
                                          </p:val>
                                        </p:tav>
                                      </p:tavLst>
                                    </p:anim>
                                    <p:anim calcmode="lin" valueType="num">
                                      <p:cBhvr additive="base">
                                        <p:cTn id="781" dur="75" fill="hold"/>
                                        <p:tgtEl>
                                          <p:spTgt spid="584">
                                            <p:txEl>
                                              <p:pRg st="60" end="66"/>
                                            </p:txEl>
                                          </p:spTgt>
                                        </p:tgtEl>
                                        <p:attrNameLst>
                                          <p:attrName>ppt_y</p:attrName>
                                        </p:attrNameLst>
                                      </p:cBhvr>
                                      <p:tavLst>
                                        <p:tav tm="0">
                                          <p:val>
                                            <p:strVal val="#ppt_y"/>
                                          </p:val>
                                        </p:tav>
                                        <p:tav tm="100000">
                                          <p:val>
                                            <p:strVal val="#ppt_y"/>
                                          </p:val>
                                        </p:tav>
                                      </p:tavLst>
                                    </p:anim>
                                    <p:anim calcmode="lin" valueType="num">
                                      <p:cBhvr additive="base">
                                        <p:cTn id="782" dur="75" fill="hold"/>
                                        <p:tgtEl>
                                          <p:spTgt spid="584">
                                            <p:txEl>
                                              <p:pRg st="60" end="66"/>
                                            </p:txEl>
                                          </p:spTgt>
                                        </p:tgtEl>
                                        <p:attrNameLst>
                                          <p:attrName>ppt_w</p:attrName>
                                        </p:attrNameLst>
                                      </p:cBhvr>
                                      <p:tavLst>
                                        <p:tav tm="0">
                                          <p:val>
                                            <p:fltVal val="0"/>
                                          </p:val>
                                        </p:tav>
                                        <p:tav tm="100000">
                                          <p:val>
                                            <p:strVal val="#ppt_w"/>
                                          </p:val>
                                        </p:tav>
                                      </p:tavLst>
                                    </p:anim>
                                    <p:anim calcmode="lin" valueType="num">
                                      <p:cBhvr additive="base">
                                        <p:cTn id="783" dur="75" fill="hold"/>
                                        <p:tgtEl>
                                          <p:spTgt spid="584">
                                            <p:txEl>
                                              <p:pRg st="60" end="66"/>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784" presetID="17" presetClass="entr" presetSubtype="8" fill="hold" grpId="0" nodeType="clickEffect">
                                  <p:childTnLst>
                                    <p:set>
                                      <p:cBhvr additive="base">
                                        <p:cTn id="785" dur="1" fill="hold">
                                          <p:stCondLst>
                                            <p:cond delay="0"/>
                                          </p:stCondLst>
                                        </p:cTn>
                                        <p:tgtEl>
                                          <p:spTgt spid="584">
                                            <p:txEl>
                                              <p:pRg st="66" end="72"/>
                                            </p:txEl>
                                          </p:spTgt>
                                        </p:tgtEl>
                                        <p:attrNameLst>
                                          <p:attrName>style.visibility</p:attrName>
                                        </p:attrNameLst>
                                      </p:cBhvr>
                                      <p:to>
                                        <p:strVal val="visible"/>
                                      </p:to>
                                    </p:set>
                                    <p:anim calcmode="lin" valueType="num">
                                      <p:cBhvr additive="base">
                                        <p:cTn id="786" dur="75" fill="hold"/>
                                        <p:tgtEl>
                                          <p:spTgt spid="584">
                                            <p:txEl>
                                              <p:pRg st="66" end="72"/>
                                            </p:txEl>
                                          </p:spTgt>
                                        </p:tgtEl>
                                        <p:attrNameLst>
                                          <p:attrName>ppt_x</p:attrName>
                                        </p:attrNameLst>
                                      </p:cBhvr>
                                      <p:tavLst>
                                        <p:tav tm="0">
                                          <p:val>
                                            <p:strVal val="#ppt_x-#ppt_w/2"/>
                                          </p:val>
                                        </p:tav>
                                        <p:tav tm="100000">
                                          <p:val>
                                            <p:strVal val="#ppt_x"/>
                                          </p:val>
                                        </p:tav>
                                      </p:tavLst>
                                    </p:anim>
                                    <p:anim calcmode="lin" valueType="num">
                                      <p:cBhvr additive="base">
                                        <p:cTn id="787" dur="75" fill="hold"/>
                                        <p:tgtEl>
                                          <p:spTgt spid="584">
                                            <p:txEl>
                                              <p:pRg st="66" end="72"/>
                                            </p:txEl>
                                          </p:spTgt>
                                        </p:tgtEl>
                                        <p:attrNameLst>
                                          <p:attrName>ppt_y</p:attrName>
                                        </p:attrNameLst>
                                      </p:cBhvr>
                                      <p:tavLst>
                                        <p:tav tm="0">
                                          <p:val>
                                            <p:strVal val="#ppt_y"/>
                                          </p:val>
                                        </p:tav>
                                        <p:tav tm="100000">
                                          <p:val>
                                            <p:strVal val="#ppt_y"/>
                                          </p:val>
                                        </p:tav>
                                      </p:tavLst>
                                    </p:anim>
                                    <p:anim calcmode="lin" valueType="num">
                                      <p:cBhvr additive="base">
                                        <p:cTn id="788" dur="75" fill="hold"/>
                                        <p:tgtEl>
                                          <p:spTgt spid="584">
                                            <p:txEl>
                                              <p:pRg st="66" end="72"/>
                                            </p:txEl>
                                          </p:spTgt>
                                        </p:tgtEl>
                                        <p:attrNameLst>
                                          <p:attrName>ppt_w</p:attrName>
                                        </p:attrNameLst>
                                      </p:cBhvr>
                                      <p:tavLst>
                                        <p:tav tm="0">
                                          <p:val>
                                            <p:fltVal val="0"/>
                                          </p:val>
                                        </p:tav>
                                        <p:tav tm="100000">
                                          <p:val>
                                            <p:strVal val="#ppt_w"/>
                                          </p:val>
                                        </p:tav>
                                      </p:tavLst>
                                    </p:anim>
                                    <p:anim calcmode="lin" valueType="num">
                                      <p:cBhvr additive="base">
                                        <p:cTn id="789" dur="75" fill="hold"/>
                                        <p:tgtEl>
                                          <p:spTgt spid="584">
                                            <p:txEl>
                                              <p:pRg st="66" end="72"/>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790" presetID="17" presetClass="entr" presetSubtype="8" fill="hold" grpId="0" nodeType="clickEffect">
                                  <p:childTnLst>
                                    <p:set>
                                      <p:cBhvr additive="base">
                                        <p:cTn id="791" dur="1" fill="hold">
                                          <p:stCondLst>
                                            <p:cond delay="0"/>
                                          </p:stCondLst>
                                        </p:cTn>
                                        <p:tgtEl>
                                          <p:spTgt spid="584">
                                            <p:txEl>
                                              <p:pRg st="72" end="76"/>
                                            </p:txEl>
                                          </p:spTgt>
                                        </p:tgtEl>
                                        <p:attrNameLst>
                                          <p:attrName>style.visibility</p:attrName>
                                        </p:attrNameLst>
                                      </p:cBhvr>
                                      <p:to>
                                        <p:strVal val="visible"/>
                                      </p:to>
                                    </p:set>
                                    <p:anim calcmode="lin" valueType="num">
                                      <p:cBhvr additive="base">
                                        <p:cTn id="792" dur="75" fill="hold"/>
                                        <p:tgtEl>
                                          <p:spTgt spid="584">
                                            <p:txEl>
                                              <p:pRg st="72" end="76"/>
                                            </p:txEl>
                                          </p:spTgt>
                                        </p:tgtEl>
                                        <p:attrNameLst>
                                          <p:attrName>ppt_x</p:attrName>
                                        </p:attrNameLst>
                                      </p:cBhvr>
                                      <p:tavLst>
                                        <p:tav tm="0">
                                          <p:val>
                                            <p:strVal val="#ppt_x-#ppt_w/2"/>
                                          </p:val>
                                        </p:tav>
                                        <p:tav tm="100000">
                                          <p:val>
                                            <p:strVal val="#ppt_x"/>
                                          </p:val>
                                        </p:tav>
                                      </p:tavLst>
                                    </p:anim>
                                    <p:anim calcmode="lin" valueType="num">
                                      <p:cBhvr additive="base">
                                        <p:cTn id="793" dur="75" fill="hold"/>
                                        <p:tgtEl>
                                          <p:spTgt spid="584">
                                            <p:txEl>
                                              <p:pRg st="72" end="76"/>
                                            </p:txEl>
                                          </p:spTgt>
                                        </p:tgtEl>
                                        <p:attrNameLst>
                                          <p:attrName>ppt_y</p:attrName>
                                        </p:attrNameLst>
                                      </p:cBhvr>
                                      <p:tavLst>
                                        <p:tav tm="0">
                                          <p:val>
                                            <p:strVal val="#ppt_y"/>
                                          </p:val>
                                        </p:tav>
                                        <p:tav tm="100000">
                                          <p:val>
                                            <p:strVal val="#ppt_y"/>
                                          </p:val>
                                        </p:tav>
                                      </p:tavLst>
                                    </p:anim>
                                    <p:anim calcmode="lin" valueType="num">
                                      <p:cBhvr additive="base">
                                        <p:cTn id="794" dur="75" fill="hold"/>
                                        <p:tgtEl>
                                          <p:spTgt spid="584">
                                            <p:txEl>
                                              <p:pRg st="72" end="76"/>
                                            </p:txEl>
                                          </p:spTgt>
                                        </p:tgtEl>
                                        <p:attrNameLst>
                                          <p:attrName>ppt_w</p:attrName>
                                        </p:attrNameLst>
                                      </p:cBhvr>
                                      <p:tavLst>
                                        <p:tav tm="0">
                                          <p:val>
                                            <p:fltVal val="0"/>
                                          </p:val>
                                        </p:tav>
                                        <p:tav tm="100000">
                                          <p:val>
                                            <p:strVal val="#ppt_w"/>
                                          </p:val>
                                        </p:tav>
                                      </p:tavLst>
                                    </p:anim>
                                    <p:anim calcmode="lin" valueType="num">
                                      <p:cBhvr additive="base">
                                        <p:cTn id="795" dur="75" fill="hold"/>
                                        <p:tgtEl>
                                          <p:spTgt spid="584">
                                            <p:txEl>
                                              <p:pRg st="72" end="76"/>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796" presetID="17" presetClass="entr" presetSubtype="2" fill="hold" nodeType="clickEffect">
                                  <p:childTnLst>
                                    <p:set>
                                      <p:cBhvr additive="base">
                                        <p:cTn id="797" dur="1" fill="hold">
                                          <p:stCondLst>
                                            <p:cond delay="0"/>
                                          </p:stCondLst>
                                        </p:cTn>
                                        <p:tgtEl>
                                          <p:spTgt spid="585"/>
                                        </p:tgtEl>
                                        <p:attrNameLst>
                                          <p:attrName>style.visibility</p:attrName>
                                        </p:attrNameLst>
                                      </p:cBhvr>
                                      <p:to>
                                        <p:strVal val="visible"/>
                                      </p:to>
                                    </p:set>
                                    <p:anim calcmode="lin" valueType="num">
                                      <p:cBhvr additive="base">
                                        <p:cTn id="798" dur="500" fill="hold"/>
                                        <p:tgtEl>
                                          <p:spTgt spid="585"/>
                                        </p:tgtEl>
                                        <p:attrNameLst>
                                          <p:attrName>ppt_x</p:attrName>
                                        </p:attrNameLst>
                                      </p:cBhvr>
                                      <p:tavLst>
                                        <p:tav tm="0">
                                          <p:val>
                                            <p:strVal val="#ppt_x+#ppt_w/2"/>
                                          </p:val>
                                        </p:tav>
                                        <p:tav tm="100000">
                                          <p:val>
                                            <p:strVal val="#ppt_x"/>
                                          </p:val>
                                        </p:tav>
                                      </p:tavLst>
                                    </p:anim>
                                    <p:anim calcmode="lin" valueType="num">
                                      <p:cBhvr additive="base">
                                        <p:cTn id="799" dur="500" fill="hold"/>
                                        <p:tgtEl>
                                          <p:spTgt spid="585"/>
                                        </p:tgtEl>
                                        <p:attrNameLst>
                                          <p:attrName>ppt_y</p:attrName>
                                        </p:attrNameLst>
                                      </p:cBhvr>
                                      <p:tavLst>
                                        <p:tav tm="0">
                                          <p:val>
                                            <p:strVal val="#ppt_y"/>
                                          </p:val>
                                        </p:tav>
                                        <p:tav tm="100000">
                                          <p:val>
                                            <p:strVal val="#ppt_y"/>
                                          </p:val>
                                        </p:tav>
                                      </p:tavLst>
                                    </p:anim>
                                    <p:anim calcmode="lin" valueType="num">
                                      <p:cBhvr additive="base">
                                        <p:cTn id="800" dur="500" fill="hold"/>
                                        <p:tgtEl>
                                          <p:spTgt spid="585"/>
                                        </p:tgtEl>
                                        <p:attrNameLst>
                                          <p:attrName>ppt_w</p:attrName>
                                        </p:attrNameLst>
                                      </p:cBhvr>
                                      <p:tavLst>
                                        <p:tav tm="0">
                                          <p:val>
                                            <p:fltVal val="0"/>
                                          </p:val>
                                        </p:tav>
                                        <p:tav tm="100000">
                                          <p:val>
                                            <p:strVal val="#ppt_w"/>
                                          </p:val>
                                        </p:tav>
                                      </p:tavLst>
                                    </p:anim>
                                    <p:anim calcmode="lin" valueType="num">
                                      <p:cBhvr additive="base">
                                        <p:cTn id="801" dur="500" fill="hold"/>
                                        <p:tgtEl>
                                          <p:spTgt spid="5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73.xml><?xml version="1.0" encoding="utf-8"?>
<p:sld xmlns:a="http://schemas.openxmlformats.org/drawingml/2006/main" xmlns:p="http://schemas.openxmlformats.org/presentationml/2006/main" xmlns:r="http://schemas.openxmlformats.org/officeDocument/2006/relationships">
  <p:cSld>
    <p:spTree>
      <p:nvGrpSpPr>
        <p:cNvPr id="590" name=""/>
        <p:cNvGrpSpPr/>
        <p:nvPr/>
      </p:nvGrpSpPr>
      <p:grpSpPr>
        <a:xfrm>
          <a:off x="0" y="0"/>
          <a:ext cx="0" cy="0"/>
          <a:chOff x="0" y="0"/>
          <a:chExt cx="0" cy="0"/>
        </a:xfrm>
      </p:grpSpPr>
      <p:sp>
        <p:nvSpPr>
          <p:cNvPr id="591" name="Shape 2577"/>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Ⅱ、交流双速驱动调速原理(AC-2)</a:t>
            </a:r>
            <a:endParaRPr/>
          </a:p>
        </p:txBody>
      </p:sp>
      <p:pic>
        <p:nvPicPr>
          <p:cNvPr id="592" name="Image 2578"/>
          <p:cNvPicPr>
            <a:picLocks noGrp="true" noChangeAspect="true"/>
          </p:cNvPicPr>
          <p:nvPr/>
        </p:nvPicPr>
        <p:blipFill>
          <a:blip r:embed="rId1"/>
          <a:srcRect/>
          <a:stretch>
            <a:fillRect/>
          </a:stretch>
        </p:blipFill>
        <p:spPr>
          <a:xfrm>
            <a:off x="457200" y="1905000"/>
            <a:ext cx="8278812" cy="4017962"/>
          </a:xfrm>
          <a:prstGeom prst="rect">
            <a:avLst/>
          </a:prstGeom>
          <a:noFill/>
        </p:spPr>
      </p:pic>
      <p:sp>
        <p:nvSpPr>
          <p:cNvPr id="593"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594"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sld>
</file>

<file path=ppt/slides/slide74.xml><?xml version="1.0" encoding="utf-8"?>
<p:sld xmlns:a="http://schemas.openxmlformats.org/drawingml/2006/main" xmlns:p="http://schemas.openxmlformats.org/presentationml/2006/main">
  <p:cSld>
    <p:spTree>
      <p:nvGrpSpPr>
        <p:cNvPr id="595" name=""/>
        <p:cNvGrpSpPr/>
        <p:nvPr/>
      </p:nvGrpSpPr>
      <p:grpSpPr>
        <a:xfrm>
          <a:off x="0" y="0"/>
          <a:ext cx="0" cy="0"/>
          <a:chOff x="0" y="0"/>
          <a:chExt cx="0" cy="0"/>
        </a:xfrm>
      </p:grpSpPr>
      <p:sp>
        <p:nvSpPr>
          <p:cNvPr id="596" name="Shape 2581"/>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Ⅲ.交流调频调压调速(VVVF)</a:t>
            </a:r>
            <a:endParaRPr/>
          </a:p>
        </p:txBody>
      </p:sp>
      <p:sp>
        <p:nvSpPr>
          <p:cNvPr id="597" name="Shape 2582"/>
          <p:cNvSpPr>
            <a:spLocks noGrp="true" noChangeShapeType="true"/>
          </p:cNvSpPr>
          <p:nvPr/>
        </p:nvSpPr>
        <p:spPr>
          <a:xfrm>
            <a:off x="914400" y="1600200"/>
            <a:ext cx="7696200" cy="3722687"/>
          </a:xfrm>
          <a:prstGeom prst="rect">
            <a:avLst/>
          </a:prstGeom>
          <a:noFill/>
        </p:spPr>
        <p:txBody>
          <a:bodyPr lIns="91440" tIns="45720" rIns="91440" bIns="45720">
            <a:spAutoFit/>
          </a:bodyPr>
          <a:lstStyle/>
          <a:p>
            <a:pPr lvl="0" algn="just"/>
            <a:r>
              <a:rPr lang="zh-CN" sz="2800">
                <a:latin typeface="Arial" charset="1"/>
                <a:ea typeface="楷体_GB2312" charset="-122"/>
              </a:rPr>
              <a:t>频率变换器技术的引入，是交流驱动和直流驱动优点的组合。频率变换器可以为与它相连的交流异步电动机提供频率、电压可变的三相电源。</a:t>
            </a:r>
            <a:endParaRPr/>
          </a:p>
          <a:p>
            <a:pPr lvl="0" algn="just"/>
            <a:r>
              <a:rPr lang="zh-CN" sz="2800">
                <a:latin typeface="Arial" charset="1"/>
                <a:ea typeface="楷体_GB2312" charset="-122"/>
              </a:rPr>
              <a:t>自从频率变换器用于电梯，它不但能使所用三相电机在平层精度上的提高成为可能，而且在舒适感和节能方面都可能有所提高。</a:t>
            </a:r>
            <a:endParaRPr/>
          </a:p>
          <a:p>
            <a:pPr lvl="0">
              <a:spcBef>
                <a:spcPct val="50000"/>
              </a:spcBef>
            </a:pPr>
            <a:r>
              <a:rPr lang="zh-CN" sz="2800">
                <a:latin typeface="Arial" charset="1"/>
                <a:ea typeface="楷体_GB2312" charset="-122"/>
              </a:rPr>
              <a:t>通过不同的技术，产生了不同种类的变频器，有些有直流回路而有些没有，总之为以下三类：</a:t>
            </a:r>
            <a:endParaRPr/>
          </a:p>
        </p:txBody>
      </p:sp>
      <p:sp>
        <p:nvSpPr>
          <p:cNvPr id="598" name="Shape 2583"/>
          <p:cNvSpPr>
            <a:spLocks noGrp="true" noChangeShapeType="true"/>
          </p:cNvSpPr>
          <p:nvPr/>
        </p:nvSpPr>
        <p:spPr>
          <a:xfrm>
            <a:off x="990600" y="5410200"/>
            <a:ext cx="2362200" cy="519112"/>
          </a:xfrm>
          <a:prstGeom prst="rect">
            <a:avLst/>
          </a:prstGeom>
          <a:noFill/>
        </p:spPr>
        <p:txBody>
          <a:bodyPr lIns="91440" tIns="45720" rIns="91440" bIns="45720">
            <a:spAutoFit/>
          </a:bodyPr>
          <a:lstStyle/>
          <a:p>
            <a:pPr lvl="0">
              <a:spcBef>
                <a:spcPct val="50000"/>
              </a:spcBef>
            </a:pPr>
            <a:r>
              <a:rPr lang="zh-CN" sz="2800">
                <a:latin typeface="Arial" charset="1"/>
                <a:ea typeface="楷体_GB2312" charset="-122"/>
              </a:rPr>
              <a:t>①直接变频型</a:t>
            </a:r>
            <a:endParaRPr/>
          </a:p>
        </p:txBody>
      </p:sp>
      <p:sp>
        <p:nvSpPr>
          <p:cNvPr id="599" name="Shape 2584"/>
          <p:cNvSpPr>
            <a:spLocks noGrp="true" noChangeShapeType="true"/>
          </p:cNvSpPr>
          <p:nvPr/>
        </p:nvSpPr>
        <p:spPr>
          <a:xfrm>
            <a:off x="3352800" y="5410200"/>
            <a:ext cx="2667000" cy="519112"/>
          </a:xfrm>
          <a:prstGeom prst="rect">
            <a:avLst/>
          </a:prstGeom>
          <a:noFill/>
        </p:spPr>
        <p:txBody>
          <a:bodyPr lIns="91440" tIns="45720" rIns="91440" bIns="45720">
            <a:spAutoFit/>
          </a:bodyPr>
          <a:lstStyle/>
          <a:p>
            <a:pPr lvl="0">
              <a:spcBef>
                <a:spcPct val="50000"/>
              </a:spcBef>
            </a:pPr>
            <a:r>
              <a:rPr lang="zh-CN" sz="2800">
                <a:latin typeface="Arial" charset="1"/>
                <a:ea typeface="楷体_GB2312" charset="-122"/>
              </a:rPr>
              <a:t>②电流间接型</a:t>
            </a:r>
            <a:endParaRPr/>
          </a:p>
        </p:txBody>
      </p:sp>
      <p:sp>
        <p:nvSpPr>
          <p:cNvPr id="600" name="Shape 2585"/>
          <p:cNvSpPr>
            <a:spLocks noGrp="true" noChangeShapeType="true"/>
          </p:cNvSpPr>
          <p:nvPr/>
        </p:nvSpPr>
        <p:spPr>
          <a:xfrm>
            <a:off x="5791200" y="5410200"/>
            <a:ext cx="2438400" cy="519112"/>
          </a:xfrm>
          <a:prstGeom prst="rect">
            <a:avLst/>
          </a:prstGeom>
          <a:noFill/>
        </p:spPr>
        <p:txBody>
          <a:bodyPr lIns="91440" tIns="45720" rIns="91440" bIns="45720">
            <a:spAutoFit/>
          </a:bodyPr>
          <a:lstStyle/>
          <a:p>
            <a:pPr lvl="0"/>
            <a:r>
              <a:rPr lang="zh-CN" sz="2800">
                <a:latin typeface="Arial" charset="1"/>
                <a:ea typeface="楷体_GB2312" charset="-122"/>
              </a:rPr>
              <a:t>③电压间接型</a:t>
            </a:r>
            <a:endParaRPr/>
          </a:p>
        </p:txBody>
      </p:sp>
      <p:sp>
        <p:nvSpPr>
          <p:cNvPr id="601"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602"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hildTnLst>
                              <p:par>
                                <p:cTn id="802" presetID="17" presetClass="entr" presetSubtype="8" fill="hold" grpId="0" nodeType="clickEffect">
                                  <p:childTnLst>
                                    <p:set>
                                      <p:cBhvr additive="base">
                                        <p:cTn id="803" dur="1" fill="hold">
                                          <p:stCondLst>
                                            <p:cond delay="0"/>
                                          </p:stCondLst>
                                        </p:cTn>
                                        <p:tgtEl>
                                          <p:spTgt spid="597">
                                            <p:txEl>
                                              <p:pRg st="0" end="63"/>
                                            </p:txEl>
                                          </p:spTgt>
                                        </p:tgtEl>
                                        <p:attrNameLst>
                                          <p:attrName>style.visibility</p:attrName>
                                        </p:attrNameLst>
                                      </p:cBhvr>
                                      <p:to>
                                        <p:strVal val="visible"/>
                                      </p:to>
                                    </p:set>
                                    <p:anim calcmode="lin" valueType="num">
                                      <p:cBhvr additive="base">
                                        <p:cTn id="804" dur="500" fill="hold"/>
                                        <p:tgtEl>
                                          <p:spTgt spid="597">
                                            <p:txEl>
                                              <p:pRg st="0" end="63"/>
                                            </p:txEl>
                                          </p:spTgt>
                                        </p:tgtEl>
                                        <p:attrNameLst>
                                          <p:attrName>ppt_x</p:attrName>
                                        </p:attrNameLst>
                                      </p:cBhvr>
                                      <p:tavLst>
                                        <p:tav tm="0">
                                          <p:val>
                                            <p:strVal val="#ppt_x-#ppt_w/2"/>
                                          </p:val>
                                        </p:tav>
                                        <p:tav tm="100000">
                                          <p:val>
                                            <p:strVal val="#ppt_x"/>
                                          </p:val>
                                        </p:tav>
                                      </p:tavLst>
                                    </p:anim>
                                    <p:anim calcmode="lin" valueType="num">
                                      <p:cBhvr additive="base">
                                        <p:cTn id="805" dur="500" fill="hold"/>
                                        <p:tgtEl>
                                          <p:spTgt spid="597">
                                            <p:txEl>
                                              <p:pRg st="0" end="63"/>
                                            </p:txEl>
                                          </p:spTgt>
                                        </p:tgtEl>
                                        <p:attrNameLst>
                                          <p:attrName>ppt_y</p:attrName>
                                        </p:attrNameLst>
                                      </p:cBhvr>
                                      <p:tavLst>
                                        <p:tav tm="0">
                                          <p:val>
                                            <p:strVal val="#ppt_y"/>
                                          </p:val>
                                        </p:tav>
                                        <p:tav tm="100000">
                                          <p:val>
                                            <p:strVal val="#ppt_y"/>
                                          </p:val>
                                        </p:tav>
                                      </p:tavLst>
                                    </p:anim>
                                    <p:anim calcmode="lin" valueType="num">
                                      <p:cBhvr additive="base">
                                        <p:cTn id="806" dur="500" fill="hold"/>
                                        <p:tgtEl>
                                          <p:spTgt spid="597">
                                            <p:txEl>
                                              <p:pRg st="0" end="63"/>
                                            </p:txEl>
                                          </p:spTgt>
                                        </p:tgtEl>
                                        <p:attrNameLst>
                                          <p:attrName>ppt_w</p:attrName>
                                        </p:attrNameLst>
                                      </p:cBhvr>
                                      <p:tavLst>
                                        <p:tav tm="0">
                                          <p:val>
                                            <p:fltVal val="0"/>
                                          </p:val>
                                        </p:tav>
                                        <p:tav tm="100000">
                                          <p:val>
                                            <p:strVal val="#ppt_w"/>
                                          </p:val>
                                        </p:tav>
                                      </p:tavLst>
                                    </p:anim>
                                    <p:anim calcmode="lin" valueType="num">
                                      <p:cBhvr additive="base">
                                        <p:cTn id="807" dur="500" fill="hold"/>
                                        <p:tgtEl>
                                          <p:spTgt spid="597">
                                            <p:txEl>
                                              <p:pRg st="0" end="63"/>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808" presetID="17" presetClass="entr" presetSubtype="8" fill="hold" grpId="0" nodeType="clickEffect">
                                  <p:childTnLst>
                                    <p:set>
                                      <p:cBhvr additive="base">
                                        <p:cTn id="809" dur="1" fill="hold">
                                          <p:stCondLst>
                                            <p:cond delay="0"/>
                                          </p:stCondLst>
                                        </p:cTn>
                                        <p:tgtEl>
                                          <p:spTgt spid="597">
                                            <p:txEl>
                                              <p:pRg st="63" end="120"/>
                                            </p:txEl>
                                          </p:spTgt>
                                        </p:tgtEl>
                                        <p:attrNameLst>
                                          <p:attrName>style.visibility</p:attrName>
                                        </p:attrNameLst>
                                      </p:cBhvr>
                                      <p:to>
                                        <p:strVal val="visible"/>
                                      </p:to>
                                    </p:set>
                                    <p:anim calcmode="lin" valueType="num">
                                      <p:cBhvr additive="base">
                                        <p:cTn id="810" dur="500" fill="hold"/>
                                        <p:tgtEl>
                                          <p:spTgt spid="597">
                                            <p:txEl>
                                              <p:pRg st="63" end="120"/>
                                            </p:txEl>
                                          </p:spTgt>
                                        </p:tgtEl>
                                        <p:attrNameLst>
                                          <p:attrName>ppt_x</p:attrName>
                                        </p:attrNameLst>
                                      </p:cBhvr>
                                      <p:tavLst>
                                        <p:tav tm="0">
                                          <p:val>
                                            <p:strVal val="#ppt_x-#ppt_w/2"/>
                                          </p:val>
                                        </p:tav>
                                        <p:tav tm="100000">
                                          <p:val>
                                            <p:strVal val="#ppt_x"/>
                                          </p:val>
                                        </p:tav>
                                      </p:tavLst>
                                    </p:anim>
                                    <p:anim calcmode="lin" valueType="num">
                                      <p:cBhvr additive="base">
                                        <p:cTn id="811" dur="500" fill="hold"/>
                                        <p:tgtEl>
                                          <p:spTgt spid="597">
                                            <p:txEl>
                                              <p:pRg st="63" end="120"/>
                                            </p:txEl>
                                          </p:spTgt>
                                        </p:tgtEl>
                                        <p:attrNameLst>
                                          <p:attrName>ppt_y</p:attrName>
                                        </p:attrNameLst>
                                      </p:cBhvr>
                                      <p:tavLst>
                                        <p:tav tm="0">
                                          <p:val>
                                            <p:strVal val="#ppt_y"/>
                                          </p:val>
                                        </p:tav>
                                        <p:tav tm="100000">
                                          <p:val>
                                            <p:strVal val="#ppt_y"/>
                                          </p:val>
                                        </p:tav>
                                      </p:tavLst>
                                    </p:anim>
                                    <p:anim calcmode="lin" valueType="num">
                                      <p:cBhvr additive="base">
                                        <p:cTn id="812" dur="500" fill="hold"/>
                                        <p:tgtEl>
                                          <p:spTgt spid="597">
                                            <p:txEl>
                                              <p:pRg st="63" end="120"/>
                                            </p:txEl>
                                          </p:spTgt>
                                        </p:tgtEl>
                                        <p:attrNameLst>
                                          <p:attrName>ppt_w</p:attrName>
                                        </p:attrNameLst>
                                      </p:cBhvr>
                                      <p:tavLst>
                                        <p:tav tm="0">
                                          <p:val>
                                            <p:fltVal val="0"/>
                                          </p:val>
                                        </p:tav>
                                        <p:tav tm="100000">
                                          <p:val>
                                            <p:strVal val="#ppt_w"/>
                                          </p:val>
                                        </p:tav>
                                      </p:tavLst>
                                    </p:anim>
                                    <p:anim calcmode="lin" valueType="num">
                                      <p:cBhvr additive="base">
                                        <p:cTn id="813" dur="500" fill="hold"/>
                                        <p:tgtEl>
                                          <p:spTgt spid="597">
                                            <p:txEl>
                                              <p:pRg st="63" end="120"/>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814" presetID="17" presetClass="entr" presetSubtype="8" fill="hold" grpId="0" nodeType="clickEffect">
                                  <p:childTnLst>
                                    <p:set>
                                      <p:cBhvr additive="base">
                                        <p:cTn id="815" dur="1" fill="hold">
                                          <p:stCondLst>
                                            <p:cond delay="0"/>
                                          </p:stCondLst>
                                        </p:cTn>
                                        <p:tgtEl>
                                          <p:spTgt spid="597">
                                            <p:txEl>
                                              <p:pRg st="120" end="162"/>
                                            </p:txEl>
                                          </p:spTgt>
                                        </p:tgtEl>
                                        <p:attrNameLst>
                                          <p:attrName>style.visibility</p:attrName>
                                        </p:attrNameLst>
                                      </p:cBhvr>
                                      <p:to>
                                        <p:strVal val="visible"/>
                                      </p:to>
                                    </p:set>
                                    <p:anim calcmode="lin" valueType="num">
                                      <p:cBhvr additive="base">
                                        <p:cTn id="816" dur="500" fill="hold"/>
                                        <p:tgtEl>
                                          <p:spTgt spid="597">
                                            <p:txEl>
                                              <p:pRg st="120" end="162"/>
                                            </p:txEl>
                                          </p:spTgt>
                                        </p:tgtEl>
                                        <p:attrNameLst>
                                          <p:attrName>ppt_x</p:attrName>
                                        </p:attrNameLst>
                                      </p:cBhvr>
                                      <p:tavLst>
                                        <p:tav tm="0">
                                          <p:val>
                                            <p:strVal val="#ppt_x-#ppt_w/2"/>
                                          </p:val>
                                        </p:tav>
                                        <p:tav tm="100000">
                                          <p:val>
                                            <p:strVal val="#ppt_x"/>
                                          </p:val>
                                        </p:tav>
                                      </p:tavLst>
                                    </p:anim>
                                    <p:anim calcmode="lin" valueType="num">
                                      <p:cBhvr additive="base">
                                        <p:cTn id="817" dur="500" fill="hold"/>
                                        <p:tgtEl>
                                          <p:spTgt spid="597">
                                            <p:txEl>
                                              <p:pRg st="120" end="162"/>
                                            </p:txEl>
                                          </p:spTgt>
                                        </p:tgtEl>
                                        <p:attrNameLst>
                                          <p:attrName>ppt_y</p:attrName>
                                        </p:attrNameLst>
                                      </p:cBhvr>
                                      <p:tavLst>
                                        <p:tav tm="0">
                                          <p:val>
                                            <p:strVal val="#ppt_y"/>
                                          </p:val>
                                        </p:tav>
                                        <p:tav tm="100000">
                                          <p:val>
                                            <p:strVal val="#ppt_y"/>
                                          </p:val>
                                        </p:tav>
                                      </p:tavLst>
                                    </p:anim>
                                    <p:anim calcmode="lin" valueType="num">
                                      <p:cBhvr additive="base">
                                        <p:cTn id="818" dur="500" fill="hold"/>
                                        <p:tgtEl>
                                          <p:spTgt spid="597">
                                            <p:txEl>
                                              <p:pRg st="120" end="162"/>
                                            </p:txEl>
                                          </p:spTgt>
                                        </p:tgtEl>
                                        <p:attrNameLst>
                                          <p:attrName>ppt_w</p:attrName>
                                        </p:attrNameLst>
                                      </p:cBhvr>
                                      <p:tavLst>
                                        <p:tav tm="0">
                                          <p:val>
                                            <p:fltVal val="0"/>
                                          </p:val>
                                        </p:tav>
                                        <p:tav tm="100000">
                                          <p:val>
                                            <p:strVal val="#ppt_w"/>
                                          </p:val>
                                        </p:tav>
                                      </p:tavLst>
                                    </p:anim>
                                    <p:anim calcmode="lin" valueType="num">
                                      <p:cBhvr additive="base">
                                        <p:cTn id="819" dur="500" fill="hold"/>
                                        <p:tgtEl>
                                          <p:spTgt spid="597">
                                            <p:txEl>
                                              <p:pRg st="120" end="162"/>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820" presetID="1" presetClass="entr" presetSubtype="0" fill="hold" grpId="1" nodeType="clickEffect">
                                  <p:childTnLst>
                                    <p:set>
                                      <p:cBhvr additive="base">
                                        <p:cTn id="821" dur="1" fill="hold">
                                          <p:stCondLst>
                                            <p:cond delay="499"/>
                                          </p:stCondLst>
                                        </p:cTn>
                                        <p:tgtEl>
                                          <p:spTgt spid="5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id="822" presetID="1" presetClass="entr" presetSubtype="0" fill="hold" grpId="2" nodeType="clickEffect">
                                  <p:childTnLst>
                                    <p:set>
                                      <p:cBhvr additive="base">
                                        <p:cTn id="823" dur="1" fill="hold">
                                          <p:stCondLst>
                                            <p:cond delay="499"/>
                                          </p:stCondLst>
                                        </p:cTn>
                                        <p:tgtEl>
                                          <p:spTgt spid="5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id="824" presetID="1" presetClass="entr" presetSubtype="0" fill="hold" grpId="3" nodeType="clickEffect">
                                  <p:childTnLst>
                                    <p:set>
                                      <p:cBhvr additive="base">
                                        <p:cTn id="825" dur="1" fill="hold">
                                          <p:stCondLst>
                                            <p:cond delay="499"/>
                                          </p:stCondLst>
                                        </p:cTn>
                                        <p:tgtEl>
                                          <p:spTgt spid="600"/>
                                        </p:tgtEl>
                                        <p:attrNameLst>
                                          <p:attrName>style.visibility</p:attrName>
                                        </p:attrNameLst>
                                      </p:cBhvr>
                                      <p:to>
                                        <p:strVal val="visible"/>
                                      </p:to>
                                    </p:set>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75.xml><?xml version="1.0" encoding="utf-8"?>
<p:sld xmlns:a="http://schemas.openxmlformats.org/drawingml/2006/main" xmlns:p="http://schemas.openxmlformats.org/presentationml/2006/main" xmlns:r="http://schemas.openxmlformats.org/officeDocument/2006/relationships">
  <p:cSld>
    <p:spTree>
      <p:nvGrpSpPr>
        <p:cNvPr id="603" name=""/>
        <p:cNvGrpSpPr/>
        <p:nvPr/>
      </p:nvGrpSpPr>
      <p:grpSpPr>
        <a:xfrm>
          <a:off x="0" y="0"/>
          <a:ext cx="0" cy="0"/>
          <a:chOff x="0" y="0"/>
          <a:chExt cx="0" cy="0"/>
        </a:xfrm>
      </p:grpSpPr>
      <p:sp>
        <p:nvSpPr>
          <p:cNvPr id="604" name="Shape 2588"/>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变频器的三种类型</a:t>
            </a:r>
            <a:endParaRPr/>
          </a:p>
        </p:txBody>
      </p:sp>
      <p:sp>
        <p:nvSpPr>
          <p:cNvPr id="605" name="Shape 2589"/>
          <p:cNvSpPr>
            <a:spLocks noGrp="true" noChangeShapeType="true"/>
          </p:cNvSpPr>
          <p:nvPr/>
        </p:nvSpPr>
        <p:spPr>
          <a:xfrm>
            <a:off x="1143000" y="2057400"/>
            <a:ext cx="7239000" cy="457200"/>
          </a:xfrm>
          <a:prstGeom prst="rect">
            <a:avLst/>
          </a:prstGeom>
          <a:noFill/>
        </p:spPr>
        <p:txBody>
          <a:bodyPr lIns="91440" tIns="45720" rIns="91440" bIns="45720">
            <a:spAutoFit/>
          </a:bodyPr>
          <a:lstStyle/>
          <a:p>
            <a:pPr/>
            <a:endParaRPr sz="1400" dirty="false"/>
          </a:p>
        </p:txBody>
      </p:sp>
      <p:pic>
        <p:nvPicPr>
          <p:cNvPr id="606" name="Image 2590"/>
          <p:cNvPicPr>
            <a:picLocks noGrp="true" noChangeAspect="true"/>
          </p:cNvPicPr>
          <p:nvPr/>
        </p:nvPicPr>
        <p:blipFill>
          <a:blip r:embed="rId1"/>
          <a:srcRect/>
          <a:stretch>
            <a:fillRect/>
          </a:stretch>
        </p:blipFill>
        <p:spPr>
          <a:xfrm>
            <a:off x="762000" y="2133600"/>
            <a:ext cx="7848600" cy="3806825"/>
          </a:xfrm>
          <a:prstGeom prst="rect">
            <a:avLst/>
          </a:prstGeom>
          <a:noFill/>
        </p:spPr>
      </p:pic>
      <p:sp>
        <p:nvSpPr>
          <p:cNvPr id="607" name="Shape 2591"/>
          <p:cNvSpPr>
            <a:spLocks noGrp="true" noChangeShapeType="true"/>
          </p:cNvSpPr>
          <p:nvPr/>
        </p:nvSpPr>
        <p:spPr>
          <a:xfrm>
            <a:off x="4191000" y="1600200"/>
            <a:ext cx="4953000" cy="457200"/>
          </a:xfrm>
          <a:prstGeom prst="rect">
            <a:avLst/>
          </a:prstGeom>
          <a:noFill/>
        </p:spPr>
        <p:txBody>
          <a:bodyPr lIns="91440" tIns="45720" rIns="91440" bIns="45720">
            <a:spAutoFit/>
          </a:bodyPr>
          <a:lstStyle/>
          <a:p>
            <a:pPr lvl="0">
              <a:spcBef>
                <a:spcPct val="50000"/>
              </a:spcBef>
            </a:pPr>
            <a:r>
              <a:rPr lang="zh-CN">
                <a:latin typeface="Arial" charset="1"/>
                <a:ea typeface="楷体_GB2312" charset="-122"/>
              </a:rPr>
              <a:t>只能把频率变低。使用范围有限。</a:t>
            </a:r>
            <a:endParaRPr/>
          </a:p>
        </p:txBody>
      </p:sp>
      <p:sp>
        <p:nvSpPr>
          <p:cNvPr id="608" name="Shape 2592"/>
          <p:cNvSpPr>
            <a:spLocks noGrp="true" noChangeShapeType="true"/>
          </p:cNvSpPr>
          <p:nvPr/>
        </p:nvSpPr>
        <p:spPr>
          <a:xfrm>
            <a:off x="5638800" y="1981200"/>
            <a:ext cx="533400" cy="762000"/>
          </a:xfrm>
          <a:prstGeom prst="line">
            <a:avLst/>
          </a:prstGeom>
          <a:noFill/>
          <a:ln w="41275">
            <a:solidFill>
              <a:srgbClr val="FF0000"/>
            </a:solidFill>
            <a:round/>
            <a:headEnd/>
            <a:tailEnd type="triangle" w="med" len="med"/>
          </a:ln>
        </p:spPr>
        <p:txBody>
          <a:bodyPr wrap="none"/>
          <a:lstStyle/>
          <a:p>
            <a:pPr/>
            <a:endParaRPr sz="1400" dirty="false"/>
          </a:p>
        </p:txBody>
      </p:sp>
      <p:sp>
        <p:nvSpPr>
          <p:cNvPr id="609" name="Shape 2593"/>
          <p:cNvSpPr>
            <a:spLocks noGrp="true" noChangeShapeType="true"/>
          </p:cNvSpPr>
          <p:nvPr/>
        </p:nvSpPr>
        <p:spPr>
          <a:xfrm>
            <a:off x="609600" y="3581400"/>
            <a:ext cx="4191000" cy="457200"/>
          </a:xfrm>
          <a:prstGeom prst="rect">
            <a:avLst/>
          </a:prstGeom>
          <a:noFill/>
        </p:spPr>
        <p:txBody>
          <a:bodyPr lIns="91440" tIns="45720" rIns="91440" bIns="45720">
            <a:spAutoFit/>
          </a:bodyPr>
          <a:lstStyle/>
          <a:p>
            <a:pPr lvl="0">
              <a:spcBef>
                <a:spcPct val="50000"/>
              </a:spcBef>
            </a:pPr>
            <a:r>
              <a:rPr lang="zh-CN">
                <a:latin typeface="Arial" charset="1"/>
                <a:ea typeface="楷体_GB2312" charset="-122"/>
              </a:rPr>
              <a:t>电流型不能提供稳定的速度。</a:t>
            </a:r>
            <a:endParaRPr/>
          </a:p>
        </p:txBody>
      </p:sp>
      <p:sp>
        <p:nvSpPr>
          <p:cNvPr id="610" name="Shape 2594"/>
          <p:cNvSpPr>
            <a:spLocks noGrp="true" noChangeShapeType="true"/>
          </p:cNvSpPr>
          <p:nvPr/>
        </p:nvSpPr>
        <p:spPr>
          <a:xfrm>
            <a:off x="4343400" y="3810000"/>
            <a:ext cx="990600" cy="76200"/>
          </a:xfrm>
          <a:prstGeom prst="line">
            <a:avLst/>
          </a:prstGeom>
          <a:noFill/>
          <a:ln w="41275">
            <a:solidFill>
              <a:srgbClr val="FF0000"/>
            </a:solidFill>
            <a:round/>
            <a:headEnd/>
            <a:tailEnd type="triangle" w="med" len="med"/>
          </a:ln>
        </p:spPr>
        <p:txBody>
          <a:bodyPr wrap="none"/>
          <a:lstStyle/>
          <a:p>
            <a:pPr/>
            <a:endParaRPr sz="1400" dirty="false"/>
          </a:p>
        </p:txBody>
      </p:sp>
      <p:sp>
        <p:nvSpPr>
          <p:cNvPr id="611"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612"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hildTnLst>
                              <p:par>
                                <p:cTn id="826" presetID="1" presetClass="entr" presetSubtype="0" fill="hold" nodeType="clickEffect">
                                  <p:childTnLst>
                                    <p:set>
                                      <p:cBhvr additive="base">
                                        <p:cTn id="827" dur="1" fill="hold">
                                          <p:stCondLst>
                                            <p:cond delay="499"/>
                                          </p:stCondLst>
                                        </p:cTn>
                                        <p:tgtEl>
                                          <p:spTgt spid="6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id="828" presetID="12" presetClass="entr" presetSubtype="8" fill="hold" grpId="0" nodeType="clickEffect">
                                  <p:childTnLst>
                                    <p:set>
                                      <p:cBhvr additive="base">
                                        <p:cTn id="829" dur="1" fill="hold">
                                          <p:stCondLst>
                                            <p:cond delay="0"/>
                                          </p:stCondLst>
                                        </p:cTn>
                                        <p:tgtEl>
                                          <p:spTgt spid="607"/>
                                        </p:tgtEl>
                                        <p:attrNameLst>
                                          <p:attrName>style.visibility</p:attrName>
                                        </p:attrNameLst>
                                      </p:cBhvr>
                                      <p:to>
                                        <p:strVal val="visible"/>
                                      </p:to>
                                    </p:set>
                                    <p:animEffect transition="in" filter="slide(fromLeft)">
                                      <p:cBhvr additive="base">
                                        <p:cTn id="830" dur="500"/>
                                        <p:tgtEl>
                                          <p:spTgt spid="607"/>
                                        </p:tgtEl>
                                      </p:cBhvr>
                                    </p:animEffect>
                                  </p:childTnLst>
                                </p:cTn>
                              </p:par>
                            </p:childTnLst>
                          </p:cTn>
                        </p:par>
                      </p:childTnLst>
                    </p:cTn>
                  </p:par>
                  <p:par>
                    <p:cTn fill="hold">
                      <p:stCondLst>
                        <p:cond delay="indefinite"/>
                      </p:stCondLst>
                      <p:childTnLst>
                        <p:par>
                          <p:cTn fill="hold">
                            <p:stCondLst>
                              <p:cond delay="0"/>
                            </p:stCondLst>
                            <p:childTnLst>
                              <p:par>
                                <p:cTn id="831" presetID="1" presetClass="entr" presetSubtype="0" fill="hold" nodeType="clickEffect">
                                  <p:childTnLst>
                                    <p:set>
                                      <p:cBhvr additive="base">
                                        <p:cTn id="832" dur="1" fill="hold">
                                          <p:stCondLst>
                                            <p:cond delay="499"/>
                                          </p:stCondLst>
                                        </p:cTn>
                                        <p:tgtEl>
                                          <p:spTgt spid="6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id="833" presetID="17" presetClass="entr" presetSubtype="8" fill="hold" grpId="1" nodeType="clickEffect">
                                  <p:childTnLst>
                                    <p:set>
                                      <p:cBhvr additive="base">
                                        <p:cTn id="834" dur="1" fill="hold">
                                          <p:stCondLst>
                                            <p:cond delay="0"/>
                                          </p:stCondLst>
                                        </p:cTn>
                                        <p:tgtEl>
                                          <p:spTgt spid="609"/>
                                        </p:tgtEl>
                                        <p:attrNameLst>
                                          <p:attrName>style.visibility</p:attrName>
                                        </p:attrNameLst>
                                      </p:cBhvr>
                                      <p:to>
                                        <p:strVal val="visible"/>
                                      </p:to>
                                    </p:set>
                                    <p:anim calcmode="lin" valueType="num">
                                      <p:cBhvr additive="base">
                                        <p:cTn id="835" dur="500" fill="hold"/>
                                        <p:tgtEl>
                                          <p:spTgt spid="609"/>
                                        </p:tgtEl>
                                        <p:attrNameLst>
                                          <p:attrName>ppt_x</p:attrName>
                                        </p:attrNameLst>
                                      </p:cBhvr>
                                      <p:tavLst>
                                        <p:tav tm="0">
                                          <p:val>
                                            <p:strVal val="#ppt_x-#ppt_w/2"/>
                                          </p:val>
                                        </p:tav>
                                        <p:tav tm="100000">
                                          <p:val>
                                            <p:strVal val="#ppt_x"/>
                                          </p:val>
                                        </p:tav>
                                      </p:tavLst>
                                    </p:anim>
                                    <p:anim calcmode="lin" valueType="num">
                                      <p:cBhvr additive="base">
                                        <p:cTn id="836" dur="500" fill="hold"/>
                                        <p:tgtEl>
                                          <p:spTgt spid="609"/>
                                        </p:tgtEl>
                                        <p:attrNameLst>
                                          <p:attrName>ppt_y</p:attrName>
                                        </p:attrNameLst>
                                      </p:cBhvr>
                                      <p:tavLst>
                                        <p:tav tm="0">
                                          <p:val>
                                            <p:strVal val="#ppt_y"/>
                                          </p:val>
                                        </p:tav>
                                        <p:tav tm="100000">
                                          <p:val>
                                            <p:strVal val="#ppt_y"/>
                                          </p:val>
                                        </p:tav>
                                      </p:tavLst>
                                    </p:anim>
                                    <p:anim calcmode="lin" valueType="num">
                                      <p:cBhvr additive="base">
                                        <p:cTn id="837" dur="500" fill="hold"/>
                                        <p:tgtEl>
                                          <p:spTgt spid="609"/>
                                        </p:tgtEl>
                                        <p:attrNameLst>
                                          <p:attrName>ppt_w</p:attrName>
                                        </p:attrNameLst>
                                      </p:cBhvr>
                                      <p:tavLst>
                                        <p:tav tm="0">
                                          <p:val>
                                            <p:fltVal val="0"/>
                                          </p:val>
                                        </p:tav>
                                        <p:tav tm="100000">
                                          <p:val>
                                            <p:strVal val="#ppt_w"/>
                                          </p:val>
                                        </p:tav>
                                      </p:tavLst>
                                    </p:anim>
                                    <p:anim calcmode="lin" valueType="num">
                                      <p:cBhvr additive="base">
                                        <p:cTn id="838" dur="500" fill="hold"/>
                                        <p:tgtEl>
                                          <p:spTgt spid="60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76.xml><?xml version="1.0" encoding="utf-8"?>
<p:sld xmlns:a="http://schemas.openxmlformats.org/drawingml/2006/main" xmlns:p="http://schemas.openxmlformats.org/presentationml/2006/main" xmlns:r="http://schemas.openxmlformats.org/officeDocument/2006/relationships">
  <p:cSld>
    <p:spTree>
      <p:nvGrpSpPr>
        <p:cNvPr id="613" name=""/>
        <p:cNvGrpSpPr/>
        <p:nvPr/>
      </p:nvGrpSpPr>
      <p:grpSpPr>
        <a:xfrm>
          <a:off x="0" y="0"/>
          <a:ext cx="0" cy="0"/>
          <a:chOff x="0" y="0"/>
          <a:chExt cx="0" cy="0"/>
        </a:xfrm>
      </p:grpSpPr>
      <p:sp>
        <p:nvSpPr>
          <p:cNvPr id="614" name="Shape 2597"/>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变频器工作框图</a:t>
            </a:r>
            <a:endParaRPr/>
          </a:p>
        </p:txBody>
      </p:sp>
      <p:pic>
        <p:nvPicPr>
          <p:cNvPr id="615" name="Image 2598"/>
          <p:cNvPicPr>
            <a:picLocks noGrp="true" noChangeAspect="true"/>
          </p:cNvPicPr>
          <p:nvPr/>
        </p:nvPicPr>
        <p:blipFill>
          <a:blip r:embed="rId1"/>
          <a:srcRect/>
          <a:stretch>
            <a:fillRect/>
          </a:stretch>
        </p:blipFill>
        <p:spPr>
          <a:xfrm>
            <a:off x="990600" y="3733800"/>
            <a:ext cx="7315200" cy="2671762"/>
          </a:xfrm>
          <a:prstGeom prst="rect">
            <a:avLst/>
          </a:prstGeom>
          <a:noFill/>
        </p:spPr>
      </p:pic>
      <p:pic>
        <p:nvPicPr>
          <p:cNvPr id="616" name="Image 2599"/>
          <p:cNvPicPr>
            <a:picLocks noGrp="true" noChangeAspect="true"/>
          </p:cNvPicPr>
          <p:nvPr/>
        </p:nvPicPr>
        <p:blipFill>
          <a:blip r:embed="rId2"/>
          <a:srcRect/>
          <a:stretch>
            <a:fillRect/>
          </a:stretch>
        </p:blipFill>
        <p:spPr>
          <a:xfrm>
            <a:off x="990600" y="1752600"/>
            <a:ext cx="7315200" cy="1763712"/>
          </a:xfrm>
          <a:prstGeom prst="rect">
            <a:avLst/>
          </a:prstGeom>
          <a:noFill/>
        </p:spPr>
      </p:pic>
      <p:sp>
        <p:nvSpPr>
          <p:cNvPr id="617"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618"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hildTnLst>
                              <p:par>
                                <p:cTn id="839" presetID="17" presetClass="entr" presetSubtype="1" fill="hold" nodeType="clickEffect">
                                  <p:childTnLst>
                                    <p:set>
                                      <p:cBhvr additive="base">
                                        <p:cTn id="840" dur="1" fill="hold">
                                          <p:stCondLst>
                                            <p:cond delay="0"/>
                                          </p:stCondLst>
                                        </p:cTn>
                                        <p:tgtEl>
                                          <p:spTgt spid="616"/>
                                        </p:tgtEl>
                                        <p:attrNameLst>
                                          <p:attrName>style.visibility</p:attrName>
                                        </p:attrNameLst>
                                      </p:cBhvr>
                                      <p:to>
                                        <p:strVal val="visible"/>
                                      </p:to>
                                    </p:set>
                                    <p:anim calcmode="lin" valueType="num">
                                      <p:cBhvr additive="base">
                                        <p:cTn id="841" dur="500" fill="hold"/>
                                        <p:tgtEl>
                                          <p:spTgt spid="616"/>
                                        </p:tgtEl>
                                        <p:attrNameLst>
                                          <p:attrName>ppt_x</p:attrName>
                                        </p:attrNameLst>
                                      </p:cBhvr>
                                      <p:tavLst>
                                        <p:tav tm="0">
                                          <p:val>
                                            <p:strVal val="#ppt_x"/>
                                          </p:val>
                                        </p:tav>
                                        <p:tav tm="100000">
                                          <p:val>
                                            <p:strVal val="#ppt_x"/>
                                          </p:val>
                                        </p:tav>
                                      </p:tavLst>
                                    </p:anim>
                                    <p:anim calcmode="lin" valueType="num">
                                      <p:cBhvr additive="base">
                                        <p:cTn id="842" dur="500" fill="hold"/>
                                        <p:tgtEl>
                                          <p:spTgt spid="616"/>
                                        </p:tgtEl>
                                        <p:attrNameLst>
                                          <p:attrName>ppt_y</p:attrName>
                                        </p:attrNameLst>
                                      </p:cBhvr>
                                      <p:tavLst>
                                        <p:tav tm="0">
                                          <p:val>
                                            <p:strVal val="#ppt_y-#ppt_h/2"/>
                                          </p:val>
                                        </p:tav>
                                        <p:tav tm="100000">
                                          <p:val>
                                            <p:strVal val="#ppt_y"/>
                                          </p:val>
                                        </p:tav>
                                      </p:tavLst>
                                    </p:anim>
                                    <p:anim calcmode="lin" valueType="num">
                                      <p:cBhvr additive="base">
                                        <p:cTn id="843" dur="500" fill="hold"/>
                                        <p:tgtEl>
                                          <p:spTgt spid="616"/>
                                        </p:tgtEl>
                                        <p:attrNameLst>
                                          <p:attrName>ppt_w</p:attrName>
                                        </p:attrNameLst>
                                      </p:cBhvr>
                                      <p:tavLst>
                                        <p:tav tm="0">
                                          <p:val>
                                            <p:strVal val="#ppt_w"/>
                                          </p:val>
                                        </p:tav>
                                        <p:tav tm="100000">
                                          <p:val>
                                            <p:strVal val="#ppt_w"/>
                                          </p:val>
                                        </p:tav>
                                      </p:tavLst>
                                    </p:anim>
                                    <p:anim calcmode="lin" valueType="num">
                                      <p:cBhvr additive="base">
                                        <p:cTn id="844" dur="500" fill="hold"/>
                                        <p:tgtEl>
                                          <p:spTgt spid="616"/>
                                        </p:tgtEl>
                                        <p:attrNameLst>
                                          <p:attrName>ppt_h</p:attrName>
                                        </p:attrNameLst>
                                      </p:cBhvr>
                                      <p:tavLst>
                                        <p:tav tm="0">
                                          <p:val>
                                            <p:fltVal val="0"/>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845" presetID="17" presetClass="entr" presetSubtype="4" fill="hold" nodeType="clickEffect">
                                  <p:childTnLst>
                                    <p:set>
                                      <p:cBhvr additive="base">
                                        <p:cTn id="846" dur="1" fill="hold">
                                          <p:stCondLst>
                                            <p:cond delay="0"/>
                                          </p:stCondLst>
                                        </p:cTn>
                                        <p:tgtEl>
                                          <p:spTgt spid="615"/>
                                        </p:tgtEl>
                                        <p:attrNameLst>
                                          <p:attrName>style.visibility</p:attrName>
                                        </p:attrNameLst>
                                      </p:cBhvr>
                                      <p:to>
                                        <p:strVal val="visible"/>
                                      </p:to>
                                    </p:set>
                                    <p:anim calcmode="lin" valueType="num">
                                      <p:cBhvr additive="base">
                                        <p:cTn id="847" dur="500" fill="hold"/>
                                        <p:tgtEl>
                                          <p:spTgt spid="615"/>
                                        </p:tgtEl>
                                        <p:attrNameLst>
                                          <p:attrName>ppt_x</p:attrName>
                                        </p:attrNameLst>
                                      </p:cBhvr>
                                      <p:tavLst>
                                        <p:tav tm="0">
                                          <p:val>
                                            <p:strVal val="#ppt_x"/>
                                          </p:val>
                                        </p:tav>
                                        <p:tav tm="100000">
                                          <p:val>
                                            <p:strVal val="#ppt_x"/>
                                          </p:val>
                                        </p:tav>
                                      </p:tavLst>
                                    </p:anim>
                                    <p:anim calcmode="lin" valueType="num">
                                      <p:cBhvr additive="base">
                                        <p:cTn id="848" dur="500" fill="hold"/>
                                        <p:tgtEl>
                                          <p:spTgt spid="615"/>
                                        </p:tgtEl>
                                        <p:attrNameLst>
                                          <p:attrName>ppt_y</p:attrName>
                                        </p:attrNameLst>
                                      </p:cBhvr>
                                      <p:tavLst>
                                        <p:tav tm="0">
                                          <p:val>
                                            <p:strVal val="#ppt_y+#ppt_h/2"/>
                                          </p:val>
                                        </p:tav>
                                        <p:tav tm="100000">
                                          <p:val>
                                            <p:strVal val="#ppt_y"/>
                                          </p:val>
                                        </p:tav>
                                      </p:tavLst>
                                    </p:anim>
                                    <p:anim calcmode="lin" valueType="num">
                                      <p:cBhvr additive="base">
                                        <p:cTn id="849" dur="500" fill="hold"/>
                                        <p:tgtEl>
                                          <p:spTgt spid="615"/>
                                        </p:tgtEl>
                                        <p:attrNameLst>
                                          <p:attrName>ppt_w</p:attrName>
                                        </p:attrNameLst>
                                      </p:cBhvr>
                                      <p:tavLst>
                                        <p:tav tm="0">
                                          <p:val>
                                            <p:strVal val="#ppt_w"/>
                                          </p:val>
                                        </p:tav>
                                        <p:tav tm="100000">
                                          <p:val>
                                            <p:strVal val="#ppt_w"/>
                                          </p:val>
                                        </p:tav>
                                      </p:tavLst>
                                    </p:anim>
                                    <p:anim calcmode="lin" valueType="num">
                                      <p:cBhvr additive="base">
                                        <p:cTn id="850" dur="500" fill="hold"/>
                                        <p:tgtEl>
                                          <p:spTgt spid="6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77.xml><?xml version="1.0" encoding="utf-8"?>
<p:sld xmlns:a="http://schemas.openxmlformats.org/drawingml/2006/main" xmlns:p="http://schemas.openxmlformats.org/presentationml/2006/main" xmlns:r="http://schemas.openxmlformats.org/officeDocument/2006/relationships">
  <p:cSld>
    <p:spTree>
      <p:nvGrpSpPr>
        <p:cNvPr id="619" name=""/>
        <p:cNvGrpSpPr/>
        <p:nvPr/>
      </p:nvGrpSpPr>
      <p:grpSpPr>
        <a:xfrm>
          <a:off x="0" y="0"/>
          <a:ext cx="0" cy="0"/>
          <a:chOff x="0" y="0"/>
          <a:chExt cx="0" cy="0"/>
        </a:xfrm>
      </p:grpSpPr>
      <p:sp>
        <p:nvSpPr>
          <p:cNvPr id="620" name="Shape 2602"/>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变频器工作原理图</a:t>
            </a:r>
            <a:endParaRPr/>
          </a:p>
        </p:txBody>
      </p:sp>
      <p:pic>
        <p:nvPicPr>
          <p:cNvPr id="621" name="Image 2603"/>
          <p:cNvPicPr>
            <a:picLocks noGrp="true" noChangeAspect="true"/>
          </p:cNvPicPr>
          <p:nvPr/>
        </p:nvPicPr>
        <p:blipFill>
          <a:blip r:embed="rId1"/>
          <a:srcRect/>
          <a:stretch>
            <a:fillRect/>
          </a:stretch>
        </p:blipFill>
        <p:spPr>
          <a:xfrm>
            <a:off x="609600" y="1981200"/>
            <a:ext cx="7924800" cy="4171950"/>
          </a:xfrm>
          <a:prstGeom prst="rect">
            <a:avLst/>
          </a:prstGeom>
          <a:noFill/>
        </p:spPr>
      </p:pic>
      <p:sp>
        <p:nvSpPr>
          <p:cNvPr id="622"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623"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hildTnLst>
                              <p:par>
                                <p:cTn id="851" presetID="17" presetClass="entr" presetSubtype="8" fill="hold" nodeType="clickEffect">
                                  <p:childTnLst>
                                    <p:set>
                                      <p:cBhvr additive="base">
                                        <p:cTn id="852" dur="1" fill="hold">
                                          <p:stCondLst>
                                            <p:cond delay="0"/>
                                          </p:stCondLst>
                                        </p:cTn>
                                        <p:tgtEl>
                                          <p:spTgt spid="621"/>
                                        </p:tgtEl>
                                        <p:attrNameLst>
                                          <p:attrName>style.visibility</p:attrName>
                                        </p:attrNameLst>
                                      </p:cBhvr>
                                      <p:to>
                                        <p:strVal val="visible"/>
                                      </p:to>
                                    </p:set>
                                    <p:anim calcmode="lin" valueType="num">
                                      <p:cBhvr additive="base">
                                        <p:cTn id="853" dur="500" fill="hold"/>
                                        <p:tgtEl>
                                          <p:spTgt spid="621"/>
                                        </p:tgtEl>
                                        <p:attrNameLst>
                                          <p:attrName>ppt_x</p:attrName>
                                        </p:attrNameLst>
                                      </p:cBhvr>
                                      <p:tavLst>
                                        <p:tav tm="0">
                                          <p:val>
                                            <p:strVal val="#ppt_x-#ppt_w/2"/>
                                          </p:val>
                                        </p:tav>
                                        <p:tav tm="100000">
                                          <p:val>
                                            <p:strVal val="#ppt_x"/>
                                          </p:val>
                                        </p:tav>
                                      </p:tavLst>
                                    </p:anim>
                                    <p:anim calcmode="lin" valueType="num">
                                      <p:cBhvr additive="base">
                                        <p:cTn id="854" dur="500" fill="hold"/>
                                        <p:tgtEl>
                                          <p:spTgt spid="621"/>
                                        </p:tgtEl>
                                        <p:attrNameLst>
                                          <p:attrName>ppt_y</p:attrName>
                                        </p:attrNameLst>
                                      </p:cBhvr>
                                      <p:tavLst>
                                        <p:tav tm="0">
                                          <p:val>
                                            <p:strVal val="#ppt_y"/>
                                          </p:val>
                                        </p:tav>
                                        <p:tav tm="100000">
                                          <p:val>
                                            <p:strVal val="#ppt_y"/>
                                          </p:val>
                                        </p:tav>
                                      </p:tavLst>
                                    </p:anim>
                                    <p:anim calcmode="lin" valueType="num">
                                      <p:cBhvr additive="base">
                                        <p:cTn id="855" dur="500" fill="hold"/>
                                        <p:tgtEl>
                                          <p:spTgt spid="621"/>
                                        </p:tgtEl>
                                        <p:attrNameLst>
                                          <p:attrName>ppt_w</p:attrName>
                                        </p:attrNameLst>
                                      </p:cBhvr>
                                      <p:tavLst>
                                        <p:tav tm="0">
                                          <p:val>
                                            <p:fltVal val="0"/>
                                          </p:val>
                                        </p:tav>
                                        <p:tav tm="100000">
                                          <p:val>
                                            <p:strVal val="#ppt_w"/>
                                          </p:val>
                                        </p:tav>
                                      </p:tavLst>
                                    </p:anim>
                                    <p:anim calcmode="lin" valueType="num">
                                      <p:cBhvr additive="base">
                                        <p:cTn id="856" dur="500" fill="hold"/>
                                        <p:tgtEl>
                                          <p:spTgt spid="6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78.xml><?xml version="1.0" encoding="utf-8"?>
<p:sld xmlns:a="http://schemas.openxmlformats.org/drawingml/2006/main" xmlns:p="http://schemas.openxmlformats.org/presentationml/2006/main">
  <p:cSld>
    <p:spTree>
      <p:nvGrpSpPr>
        <p:cNvPr id="624" name=""/>
        <p:cNvGrpSpPr/>
        <p:nvPr/>
      </p:nvGrpSpPr>
      <p:grpSpPr>
        <a:xfrm>
          <a:off x="0" y="0"/>
          <a:ext cx="0" cy="0"/>
          <a:chOff x="0" y="0"/>
          <a:chExt cx="0" cy="0"/>
        </a:xfrm>
      </p:grpSpPr>
      <p:sp>
        <p:nvSpPr>
          <p:cNvPr id="625" name="Shape 2606"/>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变频器工作原理说明-1</a:t>
            </a:r>
            <a:endParaRPr/>
          </a:p>
        </p:txBody>
      </p:sp>
      <p:sp>
        <p:nvSpPr>
          <p:cNvPr id="626" name="Shape 2607"/>
          <p:cNvSpPr>
            <a:spLocks noGrp="true" noChangeShapeType="true"/>
          </p:cNvSpPr>
          <p:nvPr/>
        </p:nvSpPr>
        <p:spPr>
          <a:xfrm>
            <a:off x="381000" y="1600200"/>
            <a:ext cx="8229600" cy="4362450"/>
          </a:xfrm>
          <a:prstGeom prst="rect">
            <a:avLst/>
          </a:prstGeom>
          <a:noFill/>
        </p:spPr>
        <p:txBody>
          <a:bodyPr lIns="91440" tIns="45720" rIns="91440" bIns="45720">
            <a:spAutoFit/>
          </a:bodyPr>
          <a:lstStyle/>
          <a:p>
            <a:pPr lvl="0" algn="just"/>
            <a:r>
              <a:rPr lang="zh-CN" sz="2800">
                <a:latin typeface="Arial" charset="1"/>
                <a:ea typeface="楷体_GB2312" charset="-122"/>
              </a:rPr>
              <a:t>交流电给</a:t>
            </a:r>
            <a:r>
              <a:rPr lang="zh-CN" sz="2800">
                <a:latin typeface="Arial" charset="1"/>
                <a:ea typeface="楷体_GB2312" charset="-122"/>
                <a:sym typeface="Monotype Sorts" charset="2"/>
              </a:rPr>
              <a:t></a:t>
            </a:r>
            <a:r>
              <a:rPr lang="zh-CN" sz="2800">
                <a:latin typeface="Arial" charset="1"/>
                <a:ea typeface="楷体_GB2312" charset="-122"/>
              </a:rPr>
              <a:t>整流后进入</a:t>
            </a:r>
            <a:r>
              <a:rPr lang="zh-CN" sz="2800">
                <a:latin typeface="Arial" charset="1"/>
                <a:ea typeface="楷体_GB2312" charset="-122"/>
                <a:sym typeface="Monotype Sorts" charset="2"/>
              </a:rPr>
              <a:t> </a:t>
            </a:r>
            <a:r>
              <a:rPr lang="zh-CN" sz="2800">
                <a:latin typeface="Arial" charset="1"/>
                <a:ea typeface="楷体_GB2312" charset="-122"/>
              </a:rPr>
              <a:t>变换</a:t>
            </a:r>
            <a:r>
              <a:rPr lang="zh-CN" sz="2800">
                <a:latin typeface="Arial" charset="1"/>
                <a:ea typeface="楷体_GB2312" charset="-122"/>
                <a:sym typeface="Monotype Sorts" charset="2"/>
              </a:rPr>
              <a:t> </a:t>
            </a:r>
            <a:r>
              <a:rPr lang="zh-CN" sz="2800">
                <a:latin typeface="Arial" charset="1"/>
                <a:ea typeface="楷体_GB2312" charset="-122"/>
              </a:rPr>
              <a:t>把电压</a:t>
            </a:r>
            <a:r>
              <a:rPr lang="en-US" sz="2800" b="false" i="true" u="none">
                <a:latin typeface="Arial" charset="1"/>
                <a:ea typeface="楷体_GB2312" charset="-122"/>
              </a:rPr>
              <a:t>Ukz</a:t>
            </a:r>
            <a:r>
              <a:rPr lang="zh-CN" sz="2800">
                <a:latin typeface="Arial" charset="1"/>
                <a:ea typeface="楷体_GB2312" charset="-122"/>
              </a:rPr>
              <a:t>转换成新的三相电，</a:t>
            </a:r>
            <a:r>
              <a:rPr lang="en-US" sz="2800" b="false" i="true" u="none">
                <a:latin typeface="Arial" charset="1"/>
                <a:ea typeface="楷体_GB2312" charset="-122"/>
              </a:rPr>
              <a:t>U2，f2，</a:t>
            </a:r>
            <a:r>
              <a:rPr lang="zh-CN" sz="2800">
                <a:latin typeface="Arial" charset="1"/>
                <a:ea typeface="楷体_GB2312" charset="-122"/>
              </a:rPr>
              <a:t>于是电机</a:t>
            </a:r>
            <a:r>
              <a:rPr lang="zh-CN" sz="2800">
                <a:latin typeface="Arial" charset="1"/>
                <a:ea typeface="楷体_GB2312" charset="-122"/>
                <a:sym typeface="Monotype Sorts" charset="2"/>
              </a:rPr>
              <a:t></a:t>
            </a:r>
            <a:r>
              <a:rPr lang="zh-CN" sz="2800">
                <a:latin typeface="Arial" charset="1"/>
                <a:ea typeface="楷体_GB2312" charset="-122"/>
              </a:rPr>
              <a:t>就以速度</a:t>
            </a:r>
            <a:r>
              <a:rPr lang="en-US" sz="2800" b="false" i="true" u="none">
                <a:latin typeface="Arial" charset="1"/>
                <a:ea typeface="楷体_GB2312" charset="-122"/>
              </a:rPr>
              <a:t>n</a:t>
            </a:r>
            <a:r>
              <a:rPr lang="zh-CN" sz="2800">
                <a:latin typeface="Arial" charset="1"/>
                <a:ea typeface="楷体_GB2312" charset="-122"/>
              </a:rPr>
              <a:t>运行。</a:t>
            </a:r>
            <a:endParaRPr/>
          </a:p>
          <a:p>
            <a:pPr lvl="0" algn="just"/>
            <a:r>
              <a:rPr lang="zh-CN" sz="2800">
                <a:latin typeface="Arial" charset="1"/>
                <a:ea typeface="楷体_GB2312" charset="-122"/>
              </a:rPr>
              <a:t>驱动部分</a:t>
            </a:r>
            <a:r>
              <a:rPr lang="zh-CN" sz="2800">
                <a:latin typeface="Arial" charset="1"/>
                <a:ea typeface="楷体_GB2312" charset="-122"/>
                <a:sym typeface="Monotype Sorts" charset="2"/>
              </a:rPr>
              <a:t></a:t>
            </a:r>
            <a:r>
              <a:rPr lang="en-US" sz="2800">
                <a:latin typeface="Arial" charset="1"/>
                <a:ea typeface="楷体_GB2312" charset="-122"/>
              </a:rPr>
              <a:t>能形成闭环控制，同时监控整个系统。</a:t>
            </a:r>
            <a:endParaRPr/>
          </a:p>
          <a:p>
            <a:pPr lvl="0" algn="just"/>
            <a:r>
              <a:rPr lang="en-US" sz="2800">
                <a:latin typeface="Arial" charset="1"/>
                <a:ea typeface="楷体_GB2312" charset="-122"/>
              </a:rPr>
              <a:t>频率变换器装置由不同的模快构成：首先由一个受控或不受控的整流桥，较大的装置可能还有一个再生电路。直流电路象一个电机可以根据需要通过逆变器提取能量的存储源。制动斩波器与电阻一起“燃烧”多余的能量。从直流回路，逆变器为电机产生可变的电压和频率输出。逆变器采用的开关管通常是IGBT型晶体管。</a:t>
            </a:r>
            <a:endParaRPr/>
          </a:p>
        </p:txBody>
      </p:sp>
      <p:sp>
        <p:nvSpPr>
          <p:cNvPr id="627"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628"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sld>
</file>

<file path=ppt/slides/slide79.xml><?xml version="1.0" encoding="utf-8"?>
<p:sld xmlns:a="http://schemas.openxmlformats.org/drawingml/2006/main" xmlns:p="http://schemas.openxmlformats.org/presentationml/2006/main" xmlns:r="http://schemas.openxmlformats.org/officeDocument/2006/relationships">
  <p:cSld>
    <p:spTree>
      <p:nvGrpSpPr>
        <p:cNvPr id="629" name=""/>
        <p:cNvGrpSpPr/>
        <p:nvPr/>
      </p:nvGrpSpPr>
      <p:grpSpPr>
        <a:xfrm>
          <a:off x="0" y="0"/>
          <a:ext cx="0" cy="0"/>
          <a:chOff x="0" y="0"/>
          <a:chExt cx="0" cy="0"/>
        </a:xfrm>
      </p:grpSpPr>
      <p:sp>
        <p:nvSpPr>
          <p:cNvPr id="630" name="Shape 2610"/>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变频器工作原理说明-2</a:t>
            </a:r>
            <a:endParaRPr/>
          </a:p>
        </p:txBody>
      </p:sp>
      <p:sp>
        <p:nvSpPr>
          <p:cNvPr id="631" name="Shape 2611"/>
          <p:cNvSpPr>
            <a:spLocks noGrp="true" noChangeShapeType="true"/>
          </p:cNvSpPr>
          <p:nvPr/>
        </p:nvSpPr>
        <p:spPr>
          <a:xfrm>
            <a:off x="762000" y="1752600"/>
            <a:ext cx="7848600" cy="519112"/>
          </a:xfrm>
          <a:prstGeom prst="rect">
            <a:avLst/>
          </a:prstGeom>
          <a:noFill/>
        </p:spPr>
        <p:txBody>
          <a:bodyPr lIns="91440" tIns="45720" rIns="91440" bIns="45720">
            <a:spAutoFit/>
          </a:bodyPr>
          <a:lstStyle/>
          <a:p>
            <a:pPr lvl="0">
              <a:spcBef>
                <a:spcPct val="50000"/>
              </a:spcBef>
            </a:pPr>
            <a:r>
              <a:rPr lang="zh-CN" sz="2800">
                <a:latin typeface="Arial" charset="1"/>
                <a:ea typeface="楷体_GB2312" charset="-122"/>
              </a:rPr>
              <a:t>异步电动机的速度由频率决定：</a:t>
            </a:r>
            <a:endParaRPr/>
          </a:p>
        </p:txBody>
      </p:sp>
      <p:pic>
        <p:nvPicPr>
          <p:cNvPr id="632" name="Image 2612"/>
          <p:cNvPicPr>
            <a:picLocks noGrp="true" noChangeAspect="true"/>
          </p:cNvPicPr>
          <p:nvPr/>
        </p:nvPicPr>
        <p:blipFill>
          <a:blip r:embed="rId1"/>
          <a:srcRect/>
          <a:stretch>
            <a:fillRect/>
          </a:stretch>
        </p:blipFill>
        <p:spPr>
          <a:xfrm>
            <a:off x="3200400" y="2438400"/>
            <a:ext cx="2752725" cy="952500"/>
          </a:xfrm>
          <a:prstGeom prst="rect">
            <a:avLst/>
          </a:prstGeom>
          <a:noFill/>
        </p:spPr>
      </p:pic>
      <p:sp>
        <p:nvSpPr>
          <p:cNvPr id="633" name="Shape 2613"/>
          <p:cNvSpPr>
            <a:spLocks noGrp="true" noChangeShapeType="true"/>
          </p:cNvSpPr>
          <p:nvPr/>
        </p:nvSpPr>
        <p:spPr>
          <a:xfrm>
            <a:off x="2667000" y="3733800"/>
            <a:ext cx="5410200" cy="1804987"/>
          </a:xfrm>
          <a:prstGeom prst="rect">
            <a:avLst/>
          </a:prstGeom>
          <a:noFill/>
        </p:spPr>
        <p:txBody>
          <a:bodyPr lIns="91440" tIns="45720" rIns="91440" bIns="45720">
            <a:spAutoFit/>
          </a:bodyPr>
          <a:lstStyle/>
          <a:p>
            <a:pPr lvl="0">
              <a:spcBef>
                <a:spcPct val="50000"/>
              </a:spcBef>
            </a:pPr>
            <a:r>
              <a:rPr lang="zh-CN" sz="2800">
                <a:latin typeface="Arial" charset="1"/>
                <a:ea typeface="楷体_GB2312" charset="-122"/>
              </a:rPr>
              <a:t>n——电动机转速       （转/分）</a:t>
            </a:r>
            <a:endParaRPr/>
          </a:p>
          <a:p>
            <a:pPr lvl="0">
              <a:lnSpc>
                <a:spcPct val="50000"/>
              </a:lnSpc>
              <a:spcBef>
                <a:spcPct val="50000"/>
              </a:spcBef>
            </a:pPr>
            <a:r>
              <a:rPr lang="en-US" sz="2800">
                <a:latin typeface="Arial" charset="1"/>
                <a:ea typeface="楷体_GB2312" charset="-122"/>
              </a:rPr>
              <a:t>f ——交流电频率           （Hz）</a:t>
            </a:r>
            <a:endParaRPr/>
          </a:p>
          <a:p>
            <a:pPr lvl="0">
              <a:lnSpc>
                <a:spcPct val="50000"/>
              </a:lnSpc>
              <a:spcBef>
                <a:spcPct val="50000"/>
              </a:spcBef>
            </a:pPr>
            <a:r>
              <a:rPr lang="en-US" sz="2800">
                <a:latin typeface="Arial" charset="1"/>
                <a:ea typeface="楷体_GB2312" charset="-122"/>
              </a:rPr>
              <a:t>s——电动机滑差             </a:t>
            </a:r>
            <a:endParaRPr/>
          </a:p>
          <a:p>
            <a:pPr lvl="0">
              <a:lnSpc>
                <a:spcPct val="50000"/>
              </a:lnSpc>
              <a:spcBef>
                <a:spcPct val="50000"/>
              </a:spcBef>
            </a:pPr>
            <a:r>
              <a:rPr lang="en-US" sz="2800">
                <a:latin typeface="Arial" charset="1"/>
                <a:ea typeface="楷体_GB2312" charset="-122"/>
              </a:rPr>
              <a:t>p——电机极对数             </a:t>
            </a:r>
            <a:endParaRPr/>
          </a:p>
        </p:txBody>
      </p:sp>
      <p:sp>
        <p:nvSpPr>
          <p:cNvPr id="634"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635"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hildTnLst>
                              <p:par>
                                <p:cTn id="857" presetID="17" presetClass="entr" presetSubtype="8" fill="hold" grpId="0" nodeType="clickEffect">
                                  <p:childTnLst>
                                    <p:set>
                                      <p:cBhvr additive="base">
                                        <p:cTn id="858" dur="1" fill="hold">
                                          <p:stCondLst>
                                            <p:cond delay="0"/>
                                          </p:stCondLst>
                                        </p:cTn>
                                        <p:tgtEl>
                                          <p:spTgt spid="631"/>
                                        </p:tgtEl>
                                        <p:attrNameLst>
                                          <p:attrName>style.visibility</p:attrName>
                                        </p:attrNameLst>
                                      </p:cBhvr>
                                      <p:to>
                                        <p:strVal val="visible"/>
                                      </p:to>
                                    </p:set>
                                    <p:anim calcmode="lin" valueType="num">
                                      <p:cBhvr additive="base">
                                        <p:cTn id="859" dur="500" fill="hold"/>
                                        <p:tgtEl>
                                          <p:spTgt spid="631"/>
                                        </p:tgtEl>
                                        <p:attrNameLst>
                                          <p:attrName>ppt_x</p:attrName>
                                        </p:attrNameLst>
                                      </p:cBhvr>
                                      <p:tavLst>
                                        <p:tav tm="0">
                                          <p:val>
                                            <p:strVal val="#ppt_x-#ppt_w/2"/>
                                          </p:val>
                                        </p:tav>
                                        <p:tav tm="100000">
                                          <p:val>
                                            <p:strVal val="#ppt_x"/>
                                          </p:val>
                                        </p:tav>
                                      </p:tavLst>
                                    </p:anim>
                                    <p:anim calcmode="lin" valueType="num">
                                      <p:cBhvr additive="base">
                                        <p:cTn id="860" dur="500" fill="hold"/>
                                        <p:tgtEl>
                                          <p:spTgt spid="631"/>
                                        </p:tgtEl>
                                        <p:attrNameLst>
                                          <p:attrName>ppt_y</p:attrName>
                                        </p:attrNameLst>
                                      </p:cBhvr>
                                      <p:tavLst>
                                        <p:tav tm="0">
                                          <p:val>
                                            <p:strVal val="#ppt_y"/>
                                          </p:val>
                                        </p:tav>
                                        <p:tav tm="100000">
                                          <p:val>
                                            <p:strVal val="#ppt_y"/>
                                          </p:val>
                                        </p:tav>
                                      </p:tavLst>
                                    </p:anim>
                                    <p:anim calcmode="lin" valueType="num">
                                      <p:cBhvr additive="base">
                                        <p:cTn id="861" dur="500" fill="hold"/>
                                        <p:tgtEl>
                                          <p:spTgt spid="631"/>
                                        </p:tgtEl>
                                        <p:attrNameLst>
                                          <p:attrName>ppt_w</p:attrName>
                                        </p:attrNameLst>
                                      </p:cBhvr>
                                      <p:tavLst>
                                        <p:tav tm="0">
                                          <p:val>
                                            <p:fltVal val="0"/>
                                          </p:val>
                                        </p:tav>
                                        <p:tav tm="100000">
                                          <p:val>
                                            <p:strVal val="#ppt_w"/>
                                          </p:val>
                                        </p:tav>
                                      </p:tavLst>
                                    </p:anim>
                                    <p:anim calcmode="lin" valueType="num">
                                      <p:cBhvr additive="base">
                                        <p:cTn id="862" dur="500" fill="hold"/>
                                        <p:tgtEl>
                                          <p:spTgt spid="631"/>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863" presetID="2" presetClass="entr" presetSubtype="8" fill="hold" nodeType="clickEffect">
                                  <p:childTnLst>
                                    <p:set>
                                      <p:cBhvr additive="base">
                                        <p:cTn id="864" dur="1" fill="hold">
                                          <p:stCondLst>
                                            <p:cond delay="0"/>
                                          </p:stCondLst>
                                        </p:cTn>
                                        <p:tgtEl>
                                          <p:spTgt spid="632"/>
                                        </p:tgtEl>
                                        <p:attrNameLst>
                                          <p:attrName>style.visibility</p:attrName>
                                        </p:attrNameLst>
                                      </p:cBhvr>
                                      <p:to>
                                        <p:strVal val="visible"/>
                                      </p:to>
                                    </p:set>
                                    <p:anim calcmode="lin" valueType="num">
                                      <p:cBhvr additive="base">
                                        <p:cTn id="865" dur="500" fill="hold"/>
                                        <p:tgtEl>
                                          <p:spTgt spid="632"/>
                                        </p:tgtEl>
                                        <p:attrNameLst>
                                          <p:attrName>ppt_x</p:attrName>
                                        </p:attrNameLst>
                                      </p:cBhvr>
                                      <p:tavLst>
                                        <p:tav tm="0">
                                          <p:val>
                                            <p:strVal val="0-#ppt_w/2"/>
                                          </p:val>
                                        </p:tav>
                                        <p:tav tm="100000">
                                          <p:val>
                                            <p:strVal val="#ppt_x"/>
                                          </p:val>
                                        </p:tav>
                                      </p:tavLst>
                                    </p:anim>
                                    <p:anim calcmode="lin" valueType="num">
                                      <p:cBhvr additive="base">
                                        <p:cTn id="866" dur="500" fill="hold"/>
                                        <p:tgtEl>
                                          <p:spTgt spid="632"/>
                                        </p:tgtEl>
                                        <p:attrNameLst>
                                          <p:attrName>ppt_y</p:attrName>
                                        </p:attrNameLst>
                                      </p:cBhvr>
                                      <p:tavLst>
                                        <p:tav tm="0">
                                          <p:val>
                                            <p:strVal val="#ppt_y"/>
                                          </p:val>
                                        </p:tav>
                                        <p:tav tm="100000">
                                          <p:val>
                                            <p:strVal val="#ppt_y"/>
                                          </p:val>
                                        </p:tav>
                                      </p:tavLst>
                                    </p:anim>
                                  </p:childTnLst>
                                </p:cTn>
                              </p:par>
                            </p:childTnLst>
                          </p:cTn>
                        </p:par>
                      </p:childTnLst>
                    </p:cTn>
                  </p:par>
                  <p:par>
                    <p:cTn fill="hold">
                      <p:stCondLst>
                        <p:cond delay="indefinite"/>
                      </p:stCondLst>
                      <p:childTnLst>
                        <p:par>
                          <p:cTn fill="hold">
                            <p:stCondLst>
                              <p:cond delay="0"/>
                            </p:stCondLst>
                            <p:childTnLst>
                              <p:par>
                                <p:cTn id="867" presetID="2" presetClass="entr" presetSubtype="8" fill="hold" grpId="1" nodeType="clickEffect">
                                  <p:childTnLst>
                                    <p:set>
                                      <p:cBhvr additive="base">
                                        <p:cTn id="868" dur="1" fill="hold">
                                          <p:stCondLst>
                                            <p:cond delay="0"/>
                                          </p:stCondLst>
                                        </p:cTn>
                                        <p:tgtEl>
                                          <p:spTgt spid="633"/>
                                        </p:tgtEl>
                                        <p:attrNameLst>
                                          <p:attrName>style.visibility</p:attrName>
                                        </p:attrNameLst>
                                      </p:cBhvr>
                                      <p:to>
                                        <p:strVal val="visible"/>
                                      </p:to>
                                    </p:set>
                                    <p:anim calcmode="lin" valueType="num">
                                      <p:cBhvr additive="base">
                                        <p:cTn id="869" dur="500" fill="hold"/>
                                        <p:tgtEl>
                                          <p:spTgt spid="633"/>
                                        </p:tgtEl>
                                        <p:attrNameLst>
                                          <p:attrName>ppt_x</p:attrName>
                                        </p:attrNameLst>
                                      </p:cBhvr>
                                      <p:tavLst>
                                        <p:tav tm="0">
                                          <p:val>
                                            <p:strVal val="0-#ppt_w/2"/>
                                          </p:val>
                                        </p:tav>
                                        <p:tav tm="100000">
                                          <p:val>
                                            <p:strVal val="#ppt_x"/>
                                          </p:val>
                                        </p:tav>
                                      </p:tavLst>
                                    </p:anim>
                                    <p:anim calcmode="lin" valueType="num">
                                      <p:cBhvr additive="base">
                                        <p:cTn id="870" dur="500" fill="hold"/>
                                        <p:tgtEl>
                                          <p:spTgt spid="6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8.xml><?xml version="1.0" encoding="utf-8"?>
<p:sld xmlns:a="http://schemas.openxmlformats.org/drawingml/2006/main" xmlns:p="http://schemas.openxmlformats.org/presentationml/2006/main">
  <p:cSld>
    <p:spTree>
      <p:nvGrpSpPr>
        <p:cNvPr id="636" name=""/>
        <p:cNvGrpSpPr/>
        <p:nvPr/>
      </p:nvGrpSpPr>
      <p:grpSpPr>
        <a:xfrm>
          <a:off x="0" y="0"/>
          <a:ext cx="0" cy="0"/>
          <a:chOff x="0" y="0"/>
          <a:chExt cx="0" cy="0"/>
        </a:xfrm>
      </p:grpSpPr>
      <p:sp>
        <p:nvSpPr>
          <p:cNvPr id="637" name="Shape 2089"/>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电梯常用电动机类型（二）</a:t>
            </a:r>
            <a:endParaRPr/>
          </a:p>
        </p:txBody>
      </p:sp>
      <p:sp>
        <p:nvSpPr>
          <p:cNvPr id="638" name="Shape 2090"/>
          <p:cNvSpPr>
            <a:spLocks noGrp="true" noChangeShapeType="true"/>
          </p:cNvSpPr>
          <p:nvPr/>
        </p:nvSpPr>
        <p:spPr>
          <a:xfrm>
            <a:off x="685800" y="1524000"/>
            <a:ext cx="7924800" cy="4789487"/>
          </a:xfrm>
          <a:prstGeom prst="rect">
            <a:avLst/>
          </a:prstGeom>
          <a:noFill/>
        </p:spPr>
        <p:txBody>
          <a:bodyPr lIns="91440" tIns="45720" rIns="91440" bIns="45720">
            <a:spAutoFit/>
          </a:bodyPr>
          <a:lstStyle/>
          <a:p>
            <a:pPr lvl="0"/>
            <a:r>
              <a:rPr lang="zh-CN" sz="2800" b="true" i="false" u="none">
                <a:latin typeface="Arial" charset="1"/>
                <a:ea typeface="楷体_GB2312" charset="-122"/>
              </a:rPr>
              <a:t>——交流电动机</a:t>
            </a:r>
            <a:endParaRPr lang="en-US" sz="2800"/>
          </a:p>
          <a:p>
            <a:pPr lvl="0" indent="0">
              <a:buFont typeface="Wingdings" charset="2"/>
              <a:buChar char="Ø"/>
            </a:pPr>
            <a:r>
              <a:rPr lang="zh-CN" sz="2800" b="true" i="false" u="none">
                <a:latin typeface="Arial" charset="1"/>
                <a:ea typeface="楷体_GB2312" charset="-122"/>
              </a:rPr>
              <a:t>交流单速电动机</a:t>
            </a:r>
            <a:endParaRPr lang="en-US" sz="2800"/>
          </a:p>
          <a:p>
            <a:pPr lvl="0"/>
            <a:r>
              <a:rPr lang="zh-CN" sz="2800" b="false" i="false" u="none">
                <a:latin typeface="Arial" charset="1"/>
                <a:ea typeface="楷体_GB2312" charset="-122"/>
              </a:rPr>
              <a:t>适用于</a:t>
            </a:r>
            <a:r>
              <a:rPr lang="en-US" sz="2800" b="false" i="false" u="none">
                <a:latin typeface="Arial" charset="1"/>
                <a:ea typeface="楷体_GB2312" charset="-122"/>
              </a:rPr>
              <a:t>V </a:t>
            </a:r>
            <a:r>
              <a:rPr lang="en-US" sz="2800" b="false" i="false" u="none">
                <a:latin typeface="楷体_GB2312" charset="-122"/>
                <a:ea typeface="楷体_GB2312" charset="-122"/>
              </a:rPr>
              <a:t>&lt; </a:t>
            </a:r>
            <a:r>
              <a:rPr lang="en-US" sz="2800" b="false" i="false" u="none">
                <a:latin typeface="Arial" charset="1"/>
                <a:ea typeface="楷体_GB2312" charset="-122"/>
              </a:rPr>
              <a:t>0.5m/s，500kg</a:t>
            </a:r>
            <a:r>
              <a:rPr lang="zh-CN" sz="2800" b="false" i="false" u="none">
                <a:latin typeface="Arial" charset="1"/>
                <a:ea typeface="楷体_GB2312" charset="-122"/>
              </a:rPr>
              <a:t>以下的小载重量的杂物电梯。</a:t>
            </a:r>
            <a:endParaRPr lang="en-US" sz="2800"/>
          </a:p>
          <a:p>
            <a:pPr lvl="0" indent="0">
              <a:buFont typeface="Wingdings" charset="2"/>
              <a:buChar char="Ø"/>
            </a:pPr>
            <a:r>
              <a:rPr lang="zh-CN" sz="2800" b="true" i="false" u="none">
                <a:latin typeface="Arial" charset="1"/>
                <a:ea typeface="楷体_GB2312" charset="-122"/>
              </a:rPr>
              <a:t>交流双速电动机</a:t>
            </a:r>
            <a:endParaRPr lang="en-US" sz="2800"/>
          </a:p>
          <a:p>
            <a:pPr lvl="0"/>
            <a:r>
              <a:rPr lang="zh-CN" sz="2800" b="false" i="false" u="none">
                <a:latin typeface="Arial" charset="1"/>
                <a:ea typeface="楷体_GB2312" charset="-122"/>
              </a:rPr>
              <a:t>速比一般为4:1，适用于</a:t>
            </a:r>
            <a:r>
              <a:rPr lang="en-US" sz="2800" b="false" i="false" u="none">
                <a:latin typeface="Arial" charset="1"/>
                <a:ea typeface="楷体_GB2312" charset="-122"/>
              </a:rPr>
              <a:t>V</a:t>
            </a:r>
            <a:r>
              <a:rPr lang="en-US" sz="2800" b="false" i="false" u="none">
                <a:latin typeface="楷体_GB2312" charset="-122"/>
                <a:ea typeface="楷体_GB2312" charset="-122"/>
              </a:rPr>
              <a:t>≤</a:t>
            </a:r>
            <a:r>
              <a:rPr lang="en-US" sz="2800" b="false" i="false" u="none">
                <a:latin typeface="Arial" charset="1"/>
                <a:ea typeface="楷体_GB2312" charset="-122"/>
              </a:rPr>
              <a:t>1m/s</a:t>
            </a:r>
            <a:r>
              <a:rPr lang="zh-CN" sz="2800" b="false" i="false" u="none">
                <a:latin typeface="Arial" charset="1"/>
                <a:ea typeface="楷体_GB2312" charset="-122"/>
              </a:rPr>
              <a:t>的货梯及低档客梯。</a:t>
            </a:r>
            <a:endParaRPr lang="en-US" sz="2800"/>
          </a:p>
          <a:p>
            <a:pPr lvl="0"/>
            <a:r>
              <a:rPr lang="zh-CN" sz="2800" b="false" i="false" u="none">
                <a:latin typeface="Arial" charset="1"/>
                <a:ea typeface="楷体_GB2312" charset="-122"/>
              </a:rPr>
              <a:t>其中：快速绕组：用于起动、加速和满速运行。</a:t>
            </a:r>
            <a:endParaRPr lang="en-US" sz="2800"/>
          </a:p>
          <a:p>
            <a:pPr lvl="0"/>
            <a:r>
              <a:rPr lang="zh-CN" sz="2800" b="false" i="false" u="none">
                <a:latin typeface="Arial" charset="1"/>
                <a:ea typeface="楷体_GB2312" charset="-122"/>
              </a:rPr>
              <a:t>           慢速绕组：用于减速、制动和检修运行。</a:t>
            </a:r>
            <a:endParaRPr lang="en-US" sz="2800"/>
          </a:p>
          <a:p>
            <a:pPr lvl="0"/>
            <a:r>
              <a:rPr lang="zh-CN" sz="2800" b="false" i="false" u="none">
                <a:latin typeface="Arial" charset="1"/>
                <a:ea typeface="楷体_GB2312" charset="-122"/>
              </a:rPr>
              <a:t>常用双速电动机有：定子单绕组双速电动机(</a:t>
            </a:r>
            <a:r>
              <a:rPr lang="en-US" sz="2800" b="false" i="false" u="none">
                <a:latin typeface="Arial" charset="1"/>
                <a:ea typeface="楷体_GB2312" charset="-122"/>
              </a:rPr>
              <a:t>YTD)</a:t>
            </a:r>
            <a:endParaRPr lang="en-US" sz="2800"/>
          </a:p>
          <a:p>
            <a:pPr lvl="0"/>
            <a:r>
              <a:rPr lang="en-US" sz="2800" b="false" i="false" u="none">
                <a:latin typeface="Arial" charset="1"/>
                <a:ea typeface="楷体_GB2312" charset="-122"/>
              </a:rPr>
              <a:t>                                </a:t>
            </a:r>
            <a:r>
              <a:rPr lang="zh-CN" sz="2800" b="false" i="false" u="none">
                <a:latin typeface="Arial" charset="1"/>
                <a:ea typeface="楷体_GB2312" charset="-122"/>
              </a:rPr>
              <a:t>定子双绕组双速电动机(</a:t>
            </a:r>
            <a:r>
              <a:rPr lang="en-US" sz="2800" b="false" i="false" u="none">
                <a:latin typeface="Arial" charset="1"/>
                <a:ea typeface="楷体_GB2312" charset="-122"/>
              </a:rPr>
              <a:t>JTD)</a:t>
            </a:r>
            <a:endParaRPr/>
          </a:p>
        </p:txBody>
      </p:sp>
      <p:sp>
        <p:nvSpPr>
          <p:cNvPr id="639"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640"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hildTnLst>
                              <p:par>
                                <p:cTn id="871" presetID="17" presetClass="entr" presetSubtype="8" fill="hold" grpId="0" nodeType="clickEffect">
                                  <p:childTnLst>
                                    <p:set>
                                      <p:cBhvr additive="base">
                                        <p:cTn id="872" dur="1" fill="hold">
                                          <p:stCondLst>
                                            <p:cond delay="0"/>
                                          </p:stCondLst>
                                        </p:cTn>
                                        <p:tgtEl>
                                          <p:spTgt spid="638">
                                            <p:txEl>
                                              <p:pRg st="0" end="8"/>
                                            </p:txEl>
                                          </p:spTgt>
                                        </p:tgtEl>
                                        <p:attrNameLst>
                                          <p:attrName>style.visibility</p:attrName>
                                        </p:attrNameLst>
                                      </p:cBhvr>
                                      <p:to>
                                        <p:strVal val="visible"/>
                                      </p:to>
                                    </p:set>
                                    <p:anim calcmode="lin" valueType="num">
                                      <p:cBhvr additive="base">
                                        <p:cTn id="873" dur="500" fill="hold"/>
                                        <p:tgtEl>
                                          <p:spTgt spid="638">
                                            <p:txEl>
                                              <p:pRg st="0" end="8"/>
                                            </p:txEl>
                                          </p:spTgt>
                                        </p:tgtEl>
                                        <p:attrNameLst>
                                          <p:attrName>ppt_x</p:attrName>
                                        </p:attrNameLst>
                                      </p:cBhvr>
                                      <p:tavLst>
                                        <p:tav tm="0">
                                          <p:val>
                                            <p:strVal val="#ppt_x-#ppt_w/2"/>
                                          </p:val>
                                        </p:tav>
                                        <p:tav tm="100000">
                                          <p:val>
                                            <p:strVal val="#ppt_x"/>
                                          </p:val>
                                        </p:tav>
                                      </p:tavLst>
                                    </p:anim>
                                    <p:anim calcmode="lin" valueType="num">
                                      <p:cBhvr additive="base">
                                        <p:cTn id="874" dur="500" fill="hold"/>
                                        <p:tgtEl>
                                          <p:spTgt spid="638">
                                            <p:txEl>
                                              <p:pRg st="0" end="8"/>
                                            </p:txEl>
                                          </p:spTgt>
                                        </p:tgtEl>
                                        <p:attrNameLst>
                                          <p:attrName>ppt_y</p:attrName>
                                        </p:attrNameLst>
                                      </p:cBhvr>
                                      <p:tavLst>
                                        <p:tav tm="0">
                                          <p:val>
                                            <p:strVal val="#ppt_y"/>
                                          </p:val>
                                        </p:tav>
                                        <p:tav tm="100000">
                                          <p:val>
                                            <p:strVal val="#ppt_y"/>
                                          </p:val>
                                        </p:tav>
                                      </p:tavLst>
                                    </p:anim>
                                    <p:anim calcmode="lin" valueType="num">
                                      <p:cBhvr additive="base">
                                        <p:cTn id="875" dur="500" fill="hold"/>
                                        <p:tgtEl>
                                          <p:spTgt spid="638">
                                            <p:txEl>
                                              <p:pRg st="0" end="8"/>
                                            </p:txEl>
                                          </p:spTgt>
                                        </p:tgtEl>
                                        <p:attrNameLst>
                                          <p:attrName>ppt_w</p:attrName>
                                        </p:attrNameLst>
                                      </p:cBhvr>
                                      <p:tavLst>
                                        <p:tav tm="0">
                                          <p:val>
                                            <p:fltVal val="0"/>
                                          </p:val>
                                        </p:tav>
                                        <p:tav tm="100000">
                                          <p:val>
                                            <p:strVal val="#ppt_w"/>
                                          </p:val>
                                        </p:tav>
                                      </p:tavLst>
                                    </p:anim>
                                    <p:anim calcmode="lin" valueType="num">
                                      <p:cBhvr additive="base">
                                        <p:cTn id="876" dur="500" fill="hold"/>
                                        <p:tgtEl>
                                          <p:spTgt spid="638">
                                            <p:txEl>
                                              <p:pRg st="0" end="8"/>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877" presetID="17" presetClass="entr" presetSubtype="8" fill="hold" grpId="0" nodeType="clickEffect">
                                  <p:childTnLst>
                                    <p:set>
                                      <p:cBhvr additive="base">
                                        <p:cTn id="878" dur="1" fill="hold">
                                          <p:stCondLst>
                                            <p:cond delay="0"/>
                                          </p:stCondLst>
                                        </p:cTn>
                                        <p:tgtEl>
                                          <p:spTgt spid="638">
                                            <p:txEl>
                                              <p:pRg st="8" end="16"/>
                                            </p:txEl>
                                          </p:spTgt>
                                        </p:tgtEl>
                                        <p:attrNameLst>
                                          <p:attrName>style.visibility</p:attrName>
                                        </p:attrNameLst>
                                      </p:cBhvr>
                                      <p:to>
                                        <p:strVal val="visible"/>
                                      </p:to>
                                    </p:set>
                                    <p:anim calcmode="lin" valueType="num">
                                      <p:cBhvr additive="base">
                                        <p:cTn id="879" dur="500" fill="hold"/>
                                        <p:tgtEl>
                                          <p:spTgt spid="638">
                                            <p:txEl>
                                              <p:pRg st="8" end="16"/>
                                            </p:txEl>
                                          </p:spTgt>
                                        </p:tgtEl>
                                        <p:attrNameLst>
                                          <p:attrName>ppt_x</p:attrName>
                                        </p:attrNameLst>
                                      </p:cBhvr>
                                      <p:tavLst>
                                        <p:tav tm="0">
                                          <p:val>
                                            <p:strVal val="#ppt_x-#ppt_w/2"/>
                                          </p:val>
                                        </p:tav>
                                        <p:tav tm="100000">
                                          <p:val>
                                            <p:strVal val="#ppt_x"/>
                                          </p:val>
                                        </p:tav>
                                      </p:tavLst>
                                    </p:anim>
                                    <p:anim calcmode="lin" valueType="num">
                                      <p:cBhvr additive="base">
                                        <p:cTn id="880" dur="500" fill="hold"/>
                                        <p:tgtEl>
                                          <p:spTgt spid="638">
                                            <p:txEl>
                                              <p:pRg st="8" end="16"/>
                                            </p:txEl>
                                          </p:spTgt>
                                        </p:tgtEl>
                                        <p:attrNameLst>
                                          <p:attrName>ppt_y</p:attrName>
                                        </p:attrNameLst>
                                      </p:cBhvr>
                                      <p:tavLst>
                                        <p:tav tm="0">
                                          <p:val>
                                            <p:strVal val="#ppt_y"/>
                                          </p:val>
                                        </p:tav>
                                        <p:tav tm="100000">
                                          <p:val>
                                            <p:strVal val="#ppt_y"/>
                                          </p:val>
                                        </p:tav>
                                      </p:tavLst>
                                    </p:anim>
                                    <p:anim calcmode="lin" valueType="num">
                                      <p:cBhvr additive="base">
                                        <p:cTn id="881" dur="500" fill="hold"/>
                                        <p:tgtEl>
                                          <p:spTgt spid="638">
                                            <p:txEl>
                                              <p:pRg st="8" end="16"/>
                                            </p:txEl>
                                          </p:spTgt>
                                        </p:tgtEl>
                                        <p:attrNameLst>
                                          <p:attrName>ppt_w</p:attrName>
                                        </p:attrNameLst>
                                      </p:cBhvr>
                                      <p:tavLst>
                                        <p:tav tm="0">
                                          <p:val>
                                            <p:fltVal val="0"/>
                                          </p:val>
                                        </p:tav>
                                        <p:tav tm="100000">
                                          <p:val>
                                            <p:strVal val="#ppt_w"/>
                                          </p:val>
                                        </p:tav>
                                      </p:tavLst>
                                    </p:anim>
                                    <p:anim calcmode="lin" valueType="num">
                                      <p:cBhvr additive="base">
                                        <p:cTn id="882" dur="500" fill="hold"/>
                                        <p:tgtEl>
                                          <p:spTgt spid="638">
                                            <p:txEl>
                                              <p:pRg st="8" end="16"/>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883" presetID="17" presetClass="entr" presetSubtype="8" fill="hold" grpId="0" nodeType="clickEffect">
                                  <p:childTnLst>
                                    <p:set>
                                      <p:cBhvr additive="base">
                                        <p:cTn id="884" dur="1" fill="hold">
                                          <p:stCondLst>
                                            <p:cond delay="0"/>
                                          </p:stCondLst>
                                        </p:cTn>
                                        <p:tgtEl>
                                          <p:spTgt spid="638">
                                            <p:txEl>
                                              <p:pRg st="16" end="49"/>
                                            </p:txEl>
                                          </p:spTgt>
                                        </p:tgtEl>
                                        <p:attrNameLst>
                                          <p:attrName>style.visibility</p:attrName>
                                        </p:attrNameLst>
                                      </p:cBhvr>
                                      <p:to>
                                        <p:strVal val="visible"/>
                                      </p:to>
                                    </p:set>
                                    <p:anim calcmode="lin" valueType="num">
                                      <p:cBhvr additive="base">
                                        <p:cTn id="885" dur="500" fill="hold"/>
                                        <p:tgtEl>
                                          <p:spTgt spid="638">
                                            <p:txEl>
                                              <p:pRg st="16" end="49"/>
                                            </p:txEl>
                                          </p:spTgt>
                                        </p:tgtEl>
                                        <p:attrNameLst>
                                          <p:attrName>ppt_x</p:attrName>
                                        </p:attrNameLst>
                                      </p:cBhvr>
                                      <p:tavLst>
                                        <p:tav tm="0">
                                          <p:val>
                                            <p:strVal val="#ppt_x-#ppt_w/2"/>
                                          </p:val>
                                        </p:tav>
                                        <p:tav tm="100000">
                                          <p:val>
                                            <p:strVal val="#ppt_x"/>
                                          </p:val>
                                        </p:tav>
                                      </p:tavLst>
                                    </p:anim>
                                    <p:anim calcmode="lin" valueType="num">
                                      <p:cBhvr additive="base">
                                        <p:cTn id="886" dur="500" fill="hold"/>
                                        <p:tgtEl>
                                          <p:spTgt spid="638">
                                            <p:txEl>
                                              <p:pRg st="16" end="49"/>
                                            </p:txEl>
                                          </p:spTgt>
                                        </p:tgtEl>
                                        <p:attrNameLst>
                                          <p:attrName>ppt_y</p:attrName>
                                        </p:attrNameLst>
                                      </p:cBhvr>
                                      <p:tavLst>
                                        <p:tav tm="0">
                                          <p:val>
                                            <p:strVal val="#ppt_y"/>
                                          </p:val>
                                        </p:tav>
                                        <p:tav tm="100000">
                                          <p:val>
                                            <p:strVal val="#ppt_y"/>
                                          </p:val>
                                        </p:tav>
                                      </p:tavLst>
                                    </p:anim>
                                    <p:anim calcmode="lin" valueType="num">
                                      <p:cBhvr additive="base">
                                        <p:cTn id="887" dur="500" fill="hold"/>
                                        <p:tgtEl>
                                          <p:spTgt spid="638">
                                            <p:txEl>
                                              <p:pRg st="16" end="49"/>
                                            </p:txEl>
                                          </p:spTgt>
                                        </p:tgtEl>
                                        <p:attrNameLst>
                                          <p:attrName>ppt_w</p:attrName>
                                        </p:attrNameLst>
                                      </p:cBhvr>
                                      <p:tavLst>
                                        <p:tav tm="0">
                                          <p:val>
                                            <p:fltVal val="0"/>
                                          </p:val>
                                        </p:tav>
                                        <p:tav tm="100000">
                                          <p:val>
                                            <p:strVal val="#ppt_w"/>
                                          </p:val>
                                        </p:tav>
                                      </p:tavLst>
                                    </p:anim>
                                    <p:anim calcmode="lin" valueType="num">
                                      <p:cBhvr additive="base">
                                        <p:cTn id="888" dur="500" fill="hold"/>
                                        <p:tgtEl>
                                          <p:spTgt spid="638">
                                            <p:txEl>
                                              <p:pRg st="16" end="49"/>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889" presetID="17" presetClass="entr" presetSubtype="8" fill="hold" grpId="0" nodeType="clickEffect">
                                  <p:childTnLst>
                                    <p:set>
                                      <p:cBhvr additive="base">
                                        <p:cTn id="890" dur="1" fill="hold">
                                          <p:stCondLst>
                                            <p:cond delay="0"/>
                                          </p:stCondLst>
                                        </p:cTn>
                                        <p:tgtEl>
                                          <p:spTgt spid="638">
                                            <p:txEl>
                                              <p:pRg st="49" end="57"/>
                                            </p:txEl>
                                          </p:spTgt>
                                        </p:tgtEl>
                                        <p:attrNameLst>
                                          <p:attrName>style.visibility</p:attrName>
                                        </p:attrNameLst>
                                      </p:cBhvr>
                                      <p:to>
                                        <p:strVal val="visible"/>
                                      </p:to>
                                    </p:set>
                                    <p:anim calcmode="lin" valueType="num">
                                      <p:cBhvr additive="base">
                                        <p:cTn id="891" dur="500" fill="hold"/>
                                        <p:tgtEl>
                                          <p:spTgt spid="638">
                                            <p:txEl>
                                              <p:pRg st="49" end="57"/>
                                            </p:txEl>
                                          </p:spTgt>
                                        </p:tgtEl>
                                        <p:attrNameLst>
                                          <p:attrName>ppt_x</p:attrName>
                                        </p:attrNameLst>
                                      </p:cBhvr>
                                      <p:tavLst>
                                        <p:tav tm="0">
                                          <p:val>
                                            <p:strVal val="#ppt_x-#ppt_w/2"/>
                                          </p:val>
                                        </p:tav>
                                        <p:tav tm="100000">
                                          <p:val>
                                            <p:strVal val="#ppt_x"/>
                                          </p:val>
                                        </p:tav>
                                      </p:tavLst>
                                    </p:anim>
                                    <p:anim calcmode="lin" valueType="num">
                                      <p:cBhvr additive="base">
                                        <p:cTn id="892" dur="500" fill="hold"/>
                                        <p:tgtEl>
                                          <p:spTgt spid="638">
                                            <p:txEl>
                                              <p:pRg st="49" end="57"/>
                                            </p:txEl>
                                          </p:spTgt>
                                        </p:tgtEl>
                                        <p:attrNameLst>
                                          <p:attrName>ppt_y</p:attrName>
                                        </p:attrNameLst>
                                      </p:cBhvr>
                                      <p:tavLst>
                                        <p:tav tm="0">
                                          <p:val>
                                            <p:strVal val="#ppt_y"/>
                                          </p:val>
                                        </p:tav>
                                        <p:tav tm="100000">
                                          <p:val>
                                            <p:strVal val="#ppt_y"/>
                                          </p:val>
                                        </p:tav>
                                      </p:tavLst>
                                    </p:anim>
                                    <p:anim calcmode="lin" valueType="num">
                                      <p:cBhvr additive="base">
                                        <p:cTn id="893" dur="500" fill="hold"/>
                                        <p:tgtEl>
                                          <p:spTgt spid="638">
                                            <p:txEl>
                                              <p:pRg st="49" end="57"/>
                                            </p:txEl>
                                          </p:spTgt>
                                        </p:tgtEl>
                                        <p:attrNameLst>
                                          <p:attrName>ppt_w</p:attrName>
                                        </p:attrNameLst>
                                      </p:cBhvr>
                                      <p:tavLst>
                                        <p:tav tm="0">
                                          <p:val>
                                            <p:fltVal val="0"/>
                                          </p:val>
                                        </p:tav>
                                        <p:tav tm="100000">
                                          <p:val>
                                            <p:strVal val="#ppt_w"/>
                                          </p:val>
                                        </p:tav>
                                      </p:tavLst>
                                    </p:anim>
                                    <p:anim calcmode="lin" valueType="num">
                                      <p:cBhvr additive="base">
                                        <p:cTn id="894" dur="500" fill="hold"/>
                                        <p:tgtEl>
                                          <p:spTgt spid="638">
                                            <p:txEl>
                                              <p:pRg st="49" end="57"/>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895" presetID="17" presetClass="entr" presetSubtype="8" fill="hold" grpId="0" nodeType="clickEffect">
                                  <p:childTnLst>
                                    <p:set>
                                      <p:cBhvr additive="base">
                                        <p:cTn id="896" dur="1" fill="hold">
                                          <p:stCondLst>
                                            <p:cond delay="0"/>
                                          </p:stCondLst>
                                        </p:cTn>
                                        <p:tgtEl>
                                          <p:spTgt spid="638">
                                            <p:txEl>
                                              <p:pRg st="57" end="85"/>
                                            </p:txEl>
                                          </p:spTgt>
                                        </p:tgtEl>
                                        <p:attrNameLst>
                                          <p:attrName>style.visibility</p:attrName>
                                        </p:attrNameLst>
                                      </p:cBhvr>
                                      <p:to>
                                        <p:strVal val="visible"/>
                                      </p:to>
                                    </p:set>
                                    <p:anim calcmode="lin" valueType="num">
                                      <p:cBhvr additive="base">
                                        <p:cTn id="897" dur="500" fill="hold"/>
                                        <p:tgtEl>
                                          <p:spTgt spid="638">
                                            <p:txEl>
                                              <p:pRg st="57" end="85"/>
                                            </p:txEl>
                                          </p:spTgt>
                                        </p:tgtEl>
                                        <p:attrNameLst>
                                          <p:attrName>ppt_x</p:attrName>
                                        </p:attrNameLst>
                                      </p:cBhvr>
                                      <p:tavLst>
                                        <p:tav tm="0">
                                          <p:val>
                                            <p:strVal val="#ppt_x-#ppt_w/2"/>
                                          </p:val>
                                        </p:tav>
                                        <p:tav tm="100000">
                                          <p:val>
                                            <p:strVal val="#ppt_x"/>
                                          </p:val>
                                        </p:tav>
                                      </p:tavLst>
                                    </p:anim>
                                    <p:anim calcmode="lin" valueType="num">
                                      <p:cBhvr additive="base">
                                        <p:cTn id="898" dur="500" fill="hold"/>
                                        <p:tgtEl>
                                          <p:spTgt spid="638">
                                            <p:txEl>
                                              <p:pRg st="57" end="85"/>
                                            </p:txEl>
                                          </p:spTgt>
                                        </p:tgtEl>
                                        <p:attrNameLst>
                                          <p:attrName>ppt_y</p:attrName>
                                        </p:attrNameLst>
                                      </p:cBhvr>
                                      <p:tavLst>
                                        <p:tav tm="0">
                                          <p:val>
                                            <p:strVal val="#ppt_y"/>
                                          </p:val>
                                        </p:tav>
                                        <p:tav tm="100000">
                                          <p:val>
                                            <p:strVal val="#ppt_y"/>
                                          </p:val>
                                        </p:tav>
                                      </p:tavLst>
                                    </p:anim>
                                    <p:anim calcmode="lin" valueType="num">
                                      <p:cBhvr additive="base">
                                        <p:cTn id="899" dur="500" fill="hold"/>
                                        <p:tgtEl>
                                          <p:spTgt spid="638">
                                            <p:txEl>
                                              <p:pRg st="57" end="85"/>
                                            </p:txEl>
                                          </p:spTgt>
                                        </p:tgtEl>
                                        <p:attrNameLst>
                                          <p:attrName>ppt_w</p:attrName>
                                        </p:attrNameLst>
                                      </p:cBhvr>
                                      <p:tavLst>
                                        <p:tav tm="0">
                                          <p:val>
                                            <p:fltVal val="0"/>
                                          </p:val>
                                        </p:tav>
                                        <p:tav tm="100000">
                                          <p:val>
                                            <p:strVal val="#ppt_w"/>
                                          </p:val>
                                        </p:tav>
                                      </p:tavLst>
                                    </p:anim>
                                    <p:anim calcmode="lin" valueType="num">
                                      <p:cBhvr additive="base">
                                        <p:cTn id="900" dur="500" fill="hold"/>
                                        <p:tgtEl>
                                          <p:spTgt spid="638">
                                            <p:txEl>
                                              <p:pRg st="57" end="85"/>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901" presetID="17" presetClass="entr" presetSubtype="8" fill="hold" grpId="0" nodeType="clickEffect">
                                  <p:childTnLst>
                                    <p:set>
                                      <p:cBhvr additive="base">
                                        <p:cTn id="902" dur="1" fill="hold">
                                          <p:stCondLst>
                                            <p:cond delay="0"/>
                                          </p:stCondLst>
                                        </p:cTn>
                                        <p:tgtEl>
                                          <p:spTgt spid="638">
                                            <p:txEl>
                                              <p:pRg st="85" end="107"/>
                                            </p:txEl>
                                          </p:spTgt>
                                        </p:tgtEl>
                                        <p:attrNameLst>
                                          <p:attrName>style.visibility</p:attrName>
                                        </p:attrNameLst>
                                      </p:cBhvr>
                                      <p:to>
                                        <p:strVal val="visible"/>
                                      </p:to>
                                    </p:set>
                                    <p:anim calcmode="lin" valueType="num">
                                      <p:cBhvr additive="base">
                                        <p:cTn id="903" dur="500" fill="hold"/>
                                        <p:tgtEl>
                                          <p:spTgt spid="638">
                                            <p:txEl>
                                              <p:pRg st="85" end="107"/>
                                            </p:txEl>
                                          </p:spTgt>
                                        </p:tgtEl>
                                        <p:attrNameLst>
                                          <p:attrName>ppt_x</p:attrName>
                                        </p:attrNameLst>
                                      </p:cBhvr>
                                      <p:tavLst>
                                        <p:tav tm="0">
                                          <p:val>
                                            <p:strVal val="#ppt_x-#ppt_w/2"/>
                                          </p:val>
                                        </p:tav>
                                        <p:tav tm="100000">
                                          <p:val>
                                            <p:strVal val="#ppt_x"/>
                                          </p:val>
                                        </p:tav>
                                      </p:tavLst>
                                    </p:anim>
                                    <p:anim calcmode="lin" valueType="num">
                                      <p:cBhvr additive="base">
                                        <p:cTn id="904" dur="500" fill="hold"/>
                                        <p:tgtEl>
                                          <p:spTgt spid="638">
                                            <p:txEl>
                                              <p:pRg st="85" end="107"/>
                                            </p:txEl>
                                          </p:spTgt>
                                        </p:tgtEl>
                                        <p:attrNameLst>
                                          <p:attrName>ppt_y</p:attrName>
                                        </p:attrNameLst>
                                      </p:cBhvr>
                                      <p:tavLst>
                                        <p:tav tm="0">
                                          <p:val>
                                            <p:strVal val="#ppt_y"/>
                                          </p:val>
                                        </p:tav>
                                        <p:tav tm="100000">
                                          <p:val>
                                            <p:strVal val="#ppt_y"/>
                                          </p:val>
                                        </p:tav>
                                      </p:tavLst>
                                    </p:anim>
                                    <p:anim calcmode="lin" valueType="num">
                                      <p:cBhvr additive="base">
                                        <p:cTn id="905" dur="500" fill="hold"/>
                                        <p:tgtEl>
                                          <p:spTgt spid="638">
                                            <p:txEl>
                                              <p:pRg st="85" end="107"/>
                                            </p:txEl>
                                          </p:spTgt>
                                        </p:tgtEl>
                                        <p:attrNameLst>
                                          <p:attrName>ppt_w</p:attrName>
                                        </p:attrNameLst>
                                      </p:cBhvr>
                                      <p:tavLst>
                                        <p:tav tm="0">
                                          <p:val>
                                            <p:fltVal val="0"/>
                                          </p:val>
                                        </p:tav>
                                        <p:tav tm="100000">
                                          <p:val>
                                            <p:strVal val="#ppt_w"/>
                                          </p:val>
                                        </p:tav>
                                      </p:tavLst>
                                    </p:anim>
                                    <p:anim calcmode="lin" valueType="num">
                                      <p:cBhvr additive="base">
                                        <p:cTn id="906" dur="500" fill="hold"/>
                                        <p:tgtEl>
                                          <p:spTgt spid="638">
                                            <p:txEl>
                                              <p:pRg st="85" end="107"/>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907" presetID="17" presetClass="entr" presetSubtype="8" fill="hold" grpId="0" nodeType="clickEffect">
                                  <p:childTnLst>
                                    <p:set>
                                      <p:cBhvr additive="base">
                                        <p:cTn id="908" dur="1" fill="hold">
                                          <p:stCondLst>
                                            <p:cond delay="0"/>
                                          </p:stCondLst>
                                        </p:cTn>
                                        <p:tgtEl>
                                          <p:spTgt spid="638">
                                            <p:txEl>
                                              <p:pRg st="107" end="137"/>
                                            </p:txEl>
                                          </p:spTgt>
                                        </p:tgtEl>
                                        <p:attrNameLst>
                                          <p:attrName>style.visibility</p:attrName>
                                        </p:attrNameLst>
                                      </p:cBhvr>
                                      <p:to>
                                        <p:strVal val="visible"/>
                                      </p:to>
                                    </p:set>
                                    <p:anim calcmode="lin" valueType="num">
                                      <p:cBhvr additive="base">
                                        <p:cTn id="909" dur="500" fill="hold"/>
                                        <p:tgtEl>
                                          <p:spTgt spid="638">
                                            <p:txEl>
                                              <p:pRg st="107" end="137"/>
                                            </p:txEl>
                                          </p:spTgt>
                                        </p:tgtEl>
                                        <p:attrNameLst>
                                          <p:attrName>ppt_x</p:attrName>
                                        </p:attrNameLst>
                                      </p:cBhvr>
                                      <p:tavLst>
                                        <p:tav tm="0">
                                          <p:val>
                                            <p:strVal val="#ppt_x-#ppt_w/2"/>
                                          </p:val>
                                        </p:tav>
                                        <p:tav tm="100000">
                                          <p:val>
                                            <p:strVal val="#ppt_x"/>
                                          </p:val>
                                        </p:tav>
                                      </p:tavLst>
                                    </p:anim>
                                    <p:anim calcmode="lin" valueType="num">
                                      <p:cBhvr additive="base">
                                        <p:cTn id="910" dur="500" fill="hold"/>
                                        <p:tgtEl>
                                          <p:spTgt spid="638">
                                            <p:txEl>
                                              <p:pRg st="107" end="137"/>
                                            </p:txEl>
                                          </p:spTgt>
                                        </p:tgtEl>
                                        <p:attrNameLst>
                                          <p:attrName>ppt_y</p:attrName>
                                        </p:attrNameLst>
                                      </p:cBhvr>
                                      <p:tavLst>
                                        <p:tav tm="0">
                                          <p:val>
                                            <p:strVal val="#ppt_y"/>
                                          </p:val>
                                        </p:tav>
                                        <p:tav tm="100000">
                                          <p:val>
                                            <p:strVal val="#ppt_y"/>
                                          </p:val>
                                        </p:tav>
                                      </p:tavLst>
                                    </p:anim>
                                    <p:anim calcmode="lin" valueType="num">
                                      <p:cBhvr additive="base">
                                        <p:cTn id="911" dur="500" fill="hold"/>
                                        <p:tgtEl>
                                          <p:spTgt spid="638">
                                            <p:txEl>
                                              <p:pRg st="107" end="137"/>
                                            </p:txEl>
                                          </p:spTgt>
                                        </p:tgtEl>
                                        <p:attrNameLst>
                                          <p:attrName>ppt_w</p:attrName>
                                        </p:attrNameLst>
                                      </p:cBhvr>
                                      <p:tavLst>
                                        <p:tav tm="0">
                                          <p:val>
                                            <p:fltVal val="0"/>
                                          </p:val>
                                        </p:tav>
                                        <p:tav tm="100000">
                                          <p:val>
                                            <p:strVal val="#ppt_w"/>
                                          </p:val>
                                        </p:tav>
                                      </p:tavLst>
                                    </p:anim>
                                    <p:anim calcmode="lin" valueType="num">
                                      <p:cBhvr additive="base">
                                        <p:cTn id="912" dur="500" fill="hold"/>
                                        <p:tgtEl>
                                          <p:spTgt spid="638">
                                            <p:txEl>
                                              <p:pRg st="107" end="137"/>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913" presetID="17" presetClass="entr" presetSubtype="8" fill="hold" grpId="0" nodeType="clickEffect">
                                  <p:childTnLst>
                                    <p:set>
                                      <p:cBhvr additive="base">
                                        <p:cTn id="914" dur="1" fill="hold">
                                          <p:stCondLst>
                                            <p:cond delay="0"/>
                                          </p:stCondLst>
                                        </p:cTn>
                                        <p:tgtEl>
                                          <p:spTgt spid="638">
                                            <p:txEl>
                                              <p:pRg st="137" end="162"/>
                                            </p:txEl>
                                          </p:spTgt>
                                        </p:tgtEl>
                                        <p:attrNameLst>
                                          <p:attrName>style.visibility</p:attrName>
                                        </p:attrNameLst>
                                      </p:cBhvr>
                                      <p:to>
                                        <p:strVal val="visible"/>
                                      </p:to>
                                    </p:set>
                                    <p:anim calcmode="lin" valueType="num">
                                      <p:cBhvr additive="base">
                                        <p:cTn id="915" dur="500" fill="hold"/>
                                        <p:tgtEl>
                                          <p:spTgt spid="638">
                                            <p:txEl>
                                              <p:pRg st="137" end="162"/>
                                            </p:txEl>
                                          </p:spTgt>
                                        </p:tgtEl>
                                        <p:attrNameLst>
                                          <p:attrName>ppt_x</p:attrName>
                                        </p:attrNameLst>
                                      </p:cBhvr>
                                      <p:tavLst>
                                        <p:tav tm="0">
                                          <p:val>
                                            <p:strVal val="#ppt_x-#ppt_w/2"/>
                                          </p:val>
                                        </p:tav>
                                        <p:tav tm="100000">
                                          <p:val>
                                            <p:strVal val="#ppt_x"/>
                                          </p:val>
                                        </p:tav>
                                      </p:tavLst>
                                    </p:anim>
                                    <p:anim calcmode="lin" valueType="num">
                                      <p:cBhvr additive="base">
                                        <p:cTn id="916" dur="500" fill="hold"/>
                                        <p:tgtEl>
                                          <p:spTgt spid="638">
                                            <p:txEl>
                                              <p:pRg st="137" end="162"/>
                                            </p:txEl>
                                          </p:spTgt>
                                        </p:tgtEl>
                                        <p:attrNameLst>
                                          <p:attrName>ppt_y</p:attrName>
                                        </p:attrNameLst>
                                      </p:cBhvr>
                                      <p:tavLst>
                                        <p:tav tm="0">
                                          <p:val>
                                            <p:strVal val="#ppt_y"/>
                                          </p:val>
                                        </p:tav>
                                        <p:tav tm="100000">
                                          <p:val>
                                            <p:strVal val="#ppt_y"/>
                                          </p:val>
                                        </p:tav>
                                      </p:tavLst>
                                    </p:anim>
                                    <p:anim calcmode="lin" valueType="num">
                                      <p:cBhvr additive="base">
                                        <p:cTn id="917" dur="500" fill="hold"/>
                                        <p:tgtEl>
                                          <p:spTgt spid="638">
                                            <p:txEl>
                                              <p:pRg st="137" end="162"/>
                                            </p:txEl>
                                          </p:spTgt>
                                        </p:tgtEl>
                                        <p:attrNameLst>
                                          <p:attrName>ppt_w</p:attrName>
                                        </p:attrNameLst>
                                      </p:cBhvr>
                                      <p:tavLst>
                                        <p:tav tm="0">
                                          <p:val>
                                            <p:fltVal val="0"/>
                                          </p:val>
                                        </p:tav>
                                        <p:tav tm="100000">
                                          <p:val>
                                            <p:strVal val="#ppt_w"/>
                                          </p:val>
                                        </p:tav>
                                      </p:tavLst>
                                    </p:anim>
                                    <p:anim calcmode="lin" valueType="num">
                                      <p:cBhvr additive="base">
                                        <p:cTn id="918" dur="500" fill="hold"/>
                                        <p:tgtEl>
                                          <p:spTgt spid="638">
                                            <p:txEl>
                                              <p:pRg st="137" end="162"/>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919" presetID="17" presetClass="entr" presetSubtype="8" fill="hold" grpId="0" nodeType="clickEffect">
                                  <p:childTnLst>
                                    <p:set>
                                      <p:cBhvr additive="base">
                                        <p:cTn id="920" dur="1" fill="hold">
                                          <p:stCondLst>
                                            <p:cond delay="0"/>
                                          </p:stCondLst>
                                        </p:cTn>
                                        <p:tgtEl>
                                          <p:spTgt spid="638">
                                            <p:txEl>
                                              <p:pRg st="162" end="210"/>
                                            </p:txEl>
                                          </p:spTgt>
                                        </p:tgtEl>
                                        <p:attrNameLst>
                                          <p:attrName>style.visibility</p:attrName>
                                        </p:attrNameLst>
                                      </p:cBhvr>
                                      <p:to>
                                        <p:strVal val="visible"/>
                                      </p:to>
                                    </p:set>
                                    <p:anim calcmode="lin" valueType="num">
                                      <p:cBhvr additive="base">
                                        <p:cTn id="921" dur="500" fill="hold"/>
                                        <p:tgtEl>
                                          <p:spTgt spid="638">
                                            <p:txEl>
                                              <p:pRg st="162" end="210"/>
                                            </p:txEl>
                                          </p:spTgt>
                                        </p:tgtEl>
                                        <p:attrNameLst>
                                          <p:attrName>ppt_x</p:attrName>
                                        </p:attrNameLst>
                                      </p:cBhvr>
                                      <p:tavLst>
                                        <p:tav tm="0">
                                          <p:val>
                                            <p:strVal val="#ppt_x-#ppt_w/2"/>
                                          </p:val>
                                        </p:tav>
                                        <p:tav tm="100000">
                                          <p:val>
                                            <p:strVal val="#ppt_x"/>
                                          </p:val>
                                        </p:tav>
                                      </p:tavLst>
                                    </p:anim>
                                    <p:anim calcmode="lin" valueType="num">
                                      <p:cBhvr additive="base">
                                        <p:cTn id="922" dur="500" fill="hold"/>
                                        <p:tgtEl>
                                          <p:spTgt spid="638">
                                            <p:txEl>
                                              <p:pRg st="162" end="210"/>
                                            </p:txEl>
                                          </p:spTgt>
                                        </p:tgtEl>
                                        <p:attrNameLst>
                                          <p:attrName>ppt_y</p:attrName>
                                        </p:attrNameLst>
                                      </p:cBhvr>
                                      <p:tavLst>
                                        <p:tav tm="0">
                                          <p:val>
                                            <p:strVal val="#ppt_y"/>
                                          </p:val>
                                        </p:tav>
                                        <p:tav tm="100000">
                                          <p:val>
                                            <p:strVal val="#ppt_y"/>
                                          </p:val>
                                        </p:tav>
                                      </p:tavLst>
                                    </p:anim>
                                    <p:anim calcmode="lin" valueType="num">
                                      <p:cBhvr additive="base">
                                        <p:cTn id="923" dur="500" fill="hold"/>
                                        <p:tgtEl>
                                          <p:spTgt spid="638">
                                            <p:txEl>
                                              <p:pRg st="162" end="210"/>
                                            </p:txEl>
                                          </p:spTgt>
                                        </p:tgtEl>
                                        <p:attrNameLst>
                                          <p:attrName>ppt_w</p:attrName>
                                        </p:attrNameLst>
                                      </p:cBhvr>
                                      <p:tavLst>
                                        <p:tav tm="0">
                                          <p:val>
                                            <p:fltVal val="0"/>
                                          </p:val>
                                        </p:tav>
                                        <p:tav tm="100000">
                                          <p:val>
                                            <p:strVal val="#ppt_w"/>
                                          </p:val>
                                        </p:tav>
                                      </p:tavLst>
                                    </p:anim>
                                    <p:anim calcmode="lin" valueType="num">
                                      <p:cBhvr additive="base">
                                        <p:cTn id="924" dur="500" fill="hold"/>
                                        <p:tgtEl>
                                          <p:spTgt spid="638">
                                            <p:txEl>
                                              <p:pRg st="162" end="21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80.xml><?xml version="1.0" encoding="utf-8"?>
<p:sld xmlns:a="http://schemas.openxmlformats.org/drawingml/2006/main" xmlns:p="http://schemas.openxmlformats.org/presentationml/2006/main" xmlns:r="http://schemas.openxmlformats.org/officeDocument/2006/relationships">
  <p:cSld>
    <p:spTree>
      <p:nvGrpSpPr>
        <p:cNvPr id="641" name=""/>
        <p:cNvGrpSpPr/>
        <p:nvPr/>
      </p:nvGrpSpPr>
      <p:grpSpPr>
        <a:xfrm>
          <a:off x="0" y="0"/>
          <a:ext cx="0" cy="0"/>
          <a:chOff x="0" y="0"/>
          <a:chExt cx="0" cy="0"/>
        </a:xfrm>
      </p:grpSpPr>
      <p:sp>
        <p:nvSpPr>
          <p:cNvPr id="642" name="Shape 2616"/>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整流电路工作原理</a:t>
            </a:r>
            <a:endParaRPr/>
          </a:p>
        </p:txBody>
      </p:sp>
      <p:pic>
        <p:nvPicPr>
          <p:cNvPr id="643" name="Image 2617"/>
          <p:cNvPicPr>
            <a:picLocks noGrp="true" noChangeAspect="true"/>
          </p:cNvPicPr>
          <p:nvPr/>
        </p:nvPicPr>
        <p:blipFill>
          <a:blip r:embed="rId1"/>
          <a:srcRect/>
          <a:stretch>
            <a:fillRect/>
          </a:stretch>
        </p:blipFill>
        <p:spPr>
          <a:xfrm>
            <a:off x="762000" y="1828800"/>
            <a:ext cx="6172200" cy="3108325"/>
          </a:xfrm>
          <a:prstGeom prst="rect">
            <a:avLst/>
          </a:prstGeom>
          <a:noFill/>
        </p:spPr>
      </p:pic>
      <p:sp>
        <p:nvSpPr>
          <p:cNvPr id="644" name="Shape 2618"/>
          <p:cNvSpPr>
            <a:spLocks noGrp="true" noChangeShapeType="true"/>
          </p:cNvSpPr>
          <p:nvPr/>
        </p:nvSpPr>
        <p:spPr>
          <a:xfrm>
            <a:off x="1219200" y="5105400"/>
            <a:ext cx="6934200" cy="946150"/>
          </a:xfrm>
          <a:prstGeom prst="rect">
            <a:avLst/>
          </a:prstGeom>
          <a:noFill/>
        </p:spPr>
        <p:txBody>
          <a:bodyPr lIns="91440" tIns="45720" rIns="91440" bIns="45720">
            <a:spAutoFit/>
          </a:bodyPr>
          <a:lstStyle/>
          <a:p>
            <a:pPr lvl="0">
              <a:spcBef>
                <a:spcPct val="50000"/>
              </a:spcBef>
            </a:pPr>
            <a:r>
              <a:rPr lang="en-US" sz="2800">
                <a:latin typeface="Arial" charset="1"/>
                <a:ea typeface="楷体_GB2312" charset="-122"/>
              </a:rPr>
              <a:t>整流电路的作用是将交流电AC转换成脉动直流电DC。</a:t>
            </a:r>
            <a:endParaRPr/>
          </a:p>
        </p:txBody>
      </p:sp>
      <p:pic>
        <p:nvPicPr>
          <p:cNvPr id="645" name="Image 2619"/>
          <p:cNvPicPr>
            <a:picLocks noGrp="true" noChangeAspect="true"/>
          </p:cNvPicPr>
          <p:nvPr/>
        </p:nvPicPr>
        <p:blipFill>
          <a:blip r:embed="rId2"/>
          <a:srcRect/>
          <a:stretch>
            <a:fillRect/>
          </a:stretch>
        </p:blipFill>
        <p:spPr>
          <a:xfrm>
            <a:off x="7010400" y="2133600"/>
            <a:ext cx="1885950" cy="1019175"/>
          </a:xfrm>
          <a:prstGeom prst="rect">
            <a:avLst/>
          </a:prstGeom>
          <a:noFill/>
        </p:spPr>
      </p:pic>
      <p:pic>
        <p:nvPicPr>
          <p:cNvPr id="646" name="Image 2620"/>
          <p:cNvPicPr>
            <a:picLocks noGrp="true" noChangeAspect="true"/>
          </p:cNvPicPr>
          <p:nvPr/>
        </p:nvPicPr>
        <p:blipFill>
          <a:blip r:embed="rId3"/>
          <a:srcRect/>
          <a:stretch>
            <a:fillRect/>
          </a:stretch>
        </p:blipFill>
        <p:spPr>
          <a:xfrm>
            <a:off x="7010400" y="3581400"/>
            <a:ext cx="1905000" cy="752475"/>
          </a:xfrm>
          <a:prstGeom prst="rect">
            <a:avLst/>
          </a:prstGeom>
          <a:noFill/>
        </p:spPr>
      </p:pic>
      <p:sp>
        <p:nvSpPr>
          <p:cNvPr id="647"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648"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hildTnLst>
                              <p:par>
                                <p:cTn id="925" presetID="17" presetClass="entr" presetSubtype="8" fill="hold" nodeType="clickEffect">
                                  <p:childTnLst>
                                    <p:set>
                                      <p:cBhvr additive="base">
                                        <p:cTn id="926" dur="1" fill="hold">
                                          <p:stCondLst>
                                            <p:cond delay="0"/>
                                          </p:stCondLst>
                                        </p:cTn>
                                        <p:tgtEl>
                                          <p:spTgt spid="643"/>
                                        </p:tgtEl>
                                        <p:attrNameLst>
                                          <p:attrName>style.visibility</p:attrName>
                                        </p:attrNameLst>
                                      </p:cBhvr>
                                      <p:to>
                                        <p:strVal val="visible"/>
                                      </p:to>
                                    </p:set>
                                    <p:anim calcmode="lin" valueType="num">
                                      <p:cBhvr additive="base">
                                        <p:cTn id="927" dur="500" fill="hold"/>
                                        <p:tgtEl>
                                          <p:spTgt spid="643"/>
                                        </p:tgtEl>
                                        <p:attrNameLst>
                                          <p:attrName>ppt_x</p:attrName>
                                        </p:attrNameLst>
                                      </p:cBhvr>
                                      <p:tavLst>
                                        <p:tav tm="0">
                                          <p:val>
                                            <p:strVal val="#ppt_x-#ppt_w/2"/>
                                          </p:val>
                                        </p:tav>
                                        <p:tav tm="100000">
                                          <p:val>
                                            <p:strVal val="#ppt_x"/>
                                          </p:val>
                                        </p:tav>
                                      </p:tavLst>
                                    </p:anim>
                                    <p:anim calcmode="lin" valueType="num">
                                      <p:cBhvr additive="base">
                                        <p:cTn id="928" dur="500" fill="hold"/>
                                        <p:tgtEl>
                                          <p:spTgt spid="643"/>
                                        </p:tgtEl>
                                        <p:attrNameLst>
                                          <p:attrName>ppt_y</p:attrName>
                                        </p:attrNameLst>
                                      </p:cBhvr>
                                      <p:tavLst>
                                        <p:tav tm="0">
                                          <p:val>
                                            <p:strVal val="#ppt_y"/>
                                          </p:val>
                                        </p:tav>
                                        <p:tav tm="100000">
                                          <p:val>
                                            <p:strVal val="#ppt_y"/>
                                          </p:val>
                                        </p:tav>
                                      </p:tavLst>
                                    </p:anim>
                                    <p:anim calcmode="lin" valueType="num">
                                      <p:cBhvr additive="base">
                                        <p:cTn id="929" dur="500" fill="hold"/>
                                        <p:tgtEl>
                                          <p:spTgt spid="643"/>
                                        </p:tgtEl>
                                        <p:attrNameLst>
                                          <p:attrName>ppt_w</p:attrName>
                                        </p:attrNameLst>
                                      </p:cBhvr>
                                      <p:tavLst>
                                        <p:tav tm="0">
                                          <p:val>
                                            <p:fltVal val="0"/>
                                          </p:val>
                                        </p:tav>
                                        <p:tav tm="100000">
                                          <p:val>
                                            <p:strVal val="#ppt_w"/>
                                          </p:val>
                                        </p:tav>
                                      </p:tavLst>
                                    </p:anim>
                                    <p:anim calcmode="lin" valueType="num">
                                      <p:cBhvr additive="base">
                                        <p:cTn id="930" dur="500" fill="hold"/>
                                        <p:tgtEl>
                                          <p:spTgt spid="643"/>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931" presetID="17" presetClass="entr" presetSubtype="8" fill="hold" grpId="0" nodeType="clickEffect">
                                  <p:childTnLst>
                                    <p:set>
                                      <p:cBhvr additive="base">
                                        <p:cTn id="932" dur="1" fill="hold">
                                          <p:stCondLst>
                                            <p:cond delay="0"/>
                                          </p:stCondLst>
                                        </p:cTn>
                                        <p:tgtEl>
                                          <p:spTgt spid="644"/>
                                        </p:tgtEl>
                                        <p:attrNameLst>
                                          <p:attrName>style.visibility</p:attrName>
                                        </p:attrNameLst>
                                      </p:cBhvr>
                                      <p:to>
                                        <p:strVal val="visible"/>
                                      </p:to>
                                    </p:set>
                                    <p:anim calcmode="lin" valueType="num">
                                      <p:cBhvr additive="base">
                                        <p:cTn id="933" dur="500" fill="hold"/>
                                        <p:tgtEl>
                                          <p:spTgt spid="644"/>
                                        </p:tgtEl>
                                        <p:attrNameLst>
                                          <p:attrName>ppt_x</p:attrName>
                                        </p:attrNameLst>
                                      </p:cBhvr>
                                      <p:tavLst>
                                        <p:tav tm="0">
                                          <p:val>
                                            <p:strVal val="#ppt_x-#ppt_w/2"/>
                                          </p:val>
                                        </p:tav>
                                        <p:tav tm="100000">
                                          <p:val>
                                            <p:strVal val="#ppt_x"/>
                                          </p:val>
                                        </p:tav>
                                      </p:tavLst>
                                    </p:anim>
                                    <p:anim calcmode="lin" valueType="num">
                                      <p:cBhvr additive="base">
                                        <p:cTn id="934" dur="500" fill="hold"/>
                                        <p:tgtEl>
                                          <p:spTgt spid="644"/>
                                        </p:tgtEl>
                                        <p:attrNameLst>
                                          <p:attrName>ppt_y</p:attrName>
                                        </p:attrNameLst>
                                      </p:cBhvr>
                                      <p:tavLst>
                                        <p:tav tm="0">
                                          <p:val>
                                            <p:strVal val="#ppt_y"/>
                                          </p:val>
                                        </p:tav>
                                        <p:tav tm="100000">
                                          <p:val>
                                            <p:strVal val="#ppt_y"/>
                                          </p:val>
                                        </p:tav>
                                      </p:tavLst>
                                    </p:anim>
                                    <p:anim calcmode="lin" valueType="num">
                                      <p:cBhvr additive="base">
                                        <p:cTn id="935" dur="500" fill="hold"/>
                                        <p:tgtEl>
                                          <p:spTgt spid="644"/>
                                        </p:tgtEl>
                                        <p:attrNameLst>
                                          <p:attrName>ppt_w</p:attrName>
                                        </p:attrNameLst>
                                      </p:cBhvr>
                                      <p:tavLst>
                                        <p:tav tm="0">
                                          <p:val>
                                            <p:fltVal val="0"/>
                                          </p:val>
                                        </p:tav>
                                        <p:tav tm="100000">
                                          <p:val>
                                            <p:strVal val="#ppt_w"/>
                                          </p:val>
                                        </p:tav>
                                      </p:tavLst>
                                    </p:anim>
                                    <p:anim calcmode="lin" valueType="num">
                                      <p:cBhvr additive="base">
                                        <p:cTn id="936" dur="500" fill="hold"/>
                                        <p:tgtEl>
                                          <p:spTgt spid="644"/>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937" presetID="17" presetClass="entr" presetSubtype="8" fill="hold" nodeType="clickEffect">
                                  <p:childTnLst>
                                    <p:set>
                                      <p:cBhvr additive="base">
                                        <p:cTn id="938" dur="1" fill="hold">
                                          <p:stCondLst>
                                            <p:cond delay="0"/>
                                          </p:stCondLst>
                                        </p:cTn>
                                        <p:tgtEl>
                                          <p:spTgt spid="645"/>
                                        </p:tgtEl>
                                        <p:attrNameLst>
                                          <p:attrName>style.visibility</p:attrName>
                                        </p:attrNameLst>
                                      </p:cBhvr>
                                      <p:to>
                                        <p:strVal val="visible"/>
                                      </p:to>
                                    </p:set>
                                    <p:anim calcmode="lin" valueType="num">
                                      <p:cBhvr additive="base">
                                        <p:cTn id="939" dur="500" fill="hold"/>
                                        <p:tgtEl>
                                          <p:spTgt spid="645"/>
                                        </p:tgtEl>
                                        <p:attrNameLst>
                                          <p:attrName>ppt_x</p:attrName>
                                        </p:attrNameLst>
                                      </p:cBhvr>
                                      <p:tavLst>
                                        <p:tav tm="0">
                                          <p:val>
                                            <p:strVal val="#ppt_x-#ppt_w/2"/>
                                          </p:val>
                                        </p:tav>
                                        <p:tav tm="100000">
                                          <p:val>
                                            <p:strVal val="#ppt_x"/>
                                          </p:val>
                                        </p:tav>
                                      </p:tavLst>
                                    </p:anim>
                                    <p:anim calcmode="lin" valueType="num">
                                      <p:cBhvr additive="base">
                                        <p:cTn id="940" dur="500" fill="hold"/>
                                        <p:tgtEl>
                                          <p:spTgt spid="645"/>
                                        </p:tgtEl>
                                        <p:attrNameLst>
                                          <p:attrName>ppt_y</p:attrName>
                                        </p:attrNameLst>
                                      </p:cBhvr>
                                      <p:tavLst>
                                        <p:tav tm="0">
                                          <p:val>
                                            <p:strVal val="#ppt_y"/>
                                          </p:val>
                                        </p:tav>
                                        <p:tav tm="100000">
                                          <p:val>
                                            <p:strVal val="#ppt_y"/>
                                          </p:val>
                                        </p:tav>
                                      </p:tavLst>
                                    </p:anim>
                                    <p:anim calcmode="lin" valueType="num">
                                      <p:cBhvr additive="base">
                                        <p:cTn id="941" dur="500" fill="hold"/>
                                        <p:tgtEl>
                                          <p:spTgt spid="645"/>
                                        </p:tgtEl>
                                        <p:attrNameLst>
                                          <p:attrName>ppt_w</p:attrName>
                                        </p:attrNameLst>
                                      </p:cBhvr>
                                      <p:tavLst>
                                        <p:tav tm="0">
                                          <p:val>
                                            <p:fltVal val="0"/>
                                          </p:val>
                                        </p:tav>
                                        <p:tav tm="100000">
                                          <p:val>
                                            <p:strVal val="#ppt_w"/>
                                          </p:val>
                                        </p:tav>
                                      </p:tavLst>
                                    </p:anim>
                                    <p:anim calcmode="lin" valueType="num">
                                      <p:cBhvr additive="base">
                                        <p:cTn id="942" dur="500" fill="hold"/>
                                        <p:tgtEl>
                                          <p:spTgt spid="645"/>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943" presetID="17" presetClass="entr" presetSubtype="8" fill="hold" nodeType="clickEffect">
                                  <p:childTnLst>
                                    <p:set>
                                      <p:cBhvr additive="base">
                                        <p:cTn id="944" dur="1" fill="hold">
                                          <p:stCondLst>
                                            <p:cond delay="0"/>
                                          </p:stCondLst>
                                        </p:cTn>
                                        <p:tgtEl>
                                          <p:spTgt spid="646"/>
                                        </p:tgtEl>
                                        <p:attrNameLst>
                                          <p:attrName>style.visibility</p:attrName>
                                        </p:attrNameLst>
                                      </p:cBhvr>
                                      <p:to>
                                        <p:strVal val="visible"/>
                                      </p:to>
                                    </p:set>
                                    <p:anim calcmode="lin" valueType="num">
                                      <p:cBhvr additive="base">
                                        <p:cTn id="945" dur="500" fill="hold"/>
                                        <p:tgtEl>
                                          <p:spTgt spid="646"/>
                                        </p:tgtEl>
                                        <p:attrNameLst>
                                          <p:attrName>ppt_x</p:attrName>
                                        </p:attrNameLst>
                                      </p:cBhvr>
                                      <p:tavLst>
                                        <p:tav tm="0">
                                          <p:val>
                                            <p:strVal val="#ppt_x-#ppt_w/2"/>
                                          </p:val>
                                        </p:tav>
                                        <p:tav tm="100000">
                                          <p:val>
                                            <p:strVal val="#ppt_x"/>
                                          </p:val>
                                        </p:tav>
                                      </p:tavLst>
                                    </p:anim>
                                    <p:anim calcmode="lin" valueType="num">
                                      <p:cBhvr additive="base">
                                        <p:cTn id="946" dur="500" fill="hold"/>
                                        <p:tgtEl>
                                          <p:spTgt spid="646"/>
                                        </p:tgtEl>
                                        <p:attrNameLst>
                                          <p:attrName>ppt_y</p:attrName>
                                        </p:attrNameLst>
                                      </p:cBhvr>
                                      <p:tavLst>
                                        <p:tav tm="0">
                                          <p:val>
                                            <p:strVal val="#ppt_y"/>
                                          </p:val>
                                        </p:tav>
                                        <p:tav tm="100000">
                                          <p:val>
                                            <p:strVal val="#ppt_y"/>
                                          </p:val>
                                        </p:tav>
                                      </p:tavLst>
                                    </p:anim>
                                    <p:anim calcmode="lin" valueType="num">
                                      <p:cBhvr additive="base">
                                        <p:cTn id="947" dur="500" fill="hold"/>
                                        <p:tgtEl>
                                          <p:spTgt spid="646"/>
                                        </p:tgtEl>
                                        <p:attrNameLst>
                                          <p:attrName>ppt_w</p:attrName>
                                        </p:attrNameLst>
                                      </p:cBhvr>
                                      <p:tavLst>
                                        <p:tav tm="0">
                                          <p:val>
                                            <p:fltVal val="0"/>
                                          </p:val>
                                        </p:tav>
                                        <p:tav tm="100000">
                                          <p:val>
                                            <p:strVal val="#ppt_w"/>
                                          </p:val>
                                        </p:tav>
                                      </p:tavLst>
                                    </p:anim>
                                    <p:anim calcmode="lin" valueType="num">
                                      <p:cBhvr additive="base">
                                        <p:cTn id="948" dur="500" fill="hold"/>
                                        <p:tgtEl>
                                          <p:spTgt spid="6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81.xml><?xml version="1.0" encoding="utf-8"?>
<p:sld xmlns:a="http://schemas.openxmlformats.org/drawingml/2006/main" xmlns:p="http://schemas.openxmlformats.org/presentationml/2006/main" xmlns:r="http://schemas.openxmlformats.org/officeDocument/2006/relationships">
  <p:cSld>
    <p:spTree>
      <p:nvGrpSpPr>
        <p:cNvPr id="649" name=""/>
        <p:cNvGrpSpPr/>
        <p:nvPr/>
      </p:nvGrpSpPr>
      <p:grpSpPr>
        <a:xfrm>
          <a:off x="0" y="0"/>
          <a:ext cx="0" cy="0"/>
          <a:chOff x="0" y="0"/>
          <a:chExt cx="0" cy="0"/>
        </a:xfrm>
      </p:grpSpPr>
      <p:pic>
        <p:nvPicPr>
          <p:cNvPr id="650" name="Image 2623"/>
          <p:cNvPicPr>
            <a:picLocks noGrp="true" noChangeAspect="true"/>
          </p:cNvPicPr>
          <p:nvPr/>
        </p:nvPicPr>
        <p:blipFill>
          <a:blip r:embed="rId1"/>
          <a:srcRect/>
          <a:stretch>
            <a:fillRect/>
          </a:stretch>
        </p:blipFill>
        <p:spPr>
          <a:xfrm>
            <a:off x="4648200" y="1295400"/>
            <a:ext cx="3200400" cy="2084387"/>
          </a:xfrm>
          <a:prstGeom prst="rect">
            <a:avLst/>
          </a:prstGeom>
          <a:noFill/>
        </p:spPr>
      </p:pic>
      <p:sp>
        <p:nvSpPr>
          <p:cNvPr id="651" name="Shape 2624"/>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直流回路工作原理</a:t>
            </a:r>
            <a:endParaRPr/>
          </a:p>
        </p:txBody>
      </p:sp>
      <p:pic>
        <p:nvPicPr>
          <p:cNvPr id="652" name="Image 2625"/>
          <p:cNvPicPr>
            <a:picLocks noGrp="true" noChangeAspect="true"/>
          </p:cNvPicPr>
          <p:nvPr/>
        </p:nvPicPr>
        <p:blipFill>
          <a:blip r:embed="rId2"/>
          <a:srcRect/>
          <a:stretch>
            <a:fillRect/>
          </a:stretch>
        </p:blipFill>
        <p:spPr>
          <a:xfrm>
            <a:off x="1143000" y="1295400"/>
            <a:ext cx="2743200" cy="2097087"/>
          </a:xfrm>
          <a:prstGeom prst="rect">
            <a:avLst/>
          </a:prstGeom>
          <a:noFill/>
        </p:spPr>
      </p:pic>
      <p:sp>
        <p:nvSpPr>
          <p:cNvPr id="653" name="Shape 2626"/>
          <p:cNvSpPr>
            <a:spLocks noGrp="true" noChangeShapeType="true"/>
          </p:cNvSpPr>
          <p:nvPr/>
        </p:nvSpPr>
        <p:spPr>
          <a:xfrm>
            <a:off x="533400" y="3200400"/>
            <a:ext cx="8077200" cy="3081337"/>
          </a:xfrm>
          <a:prstGeom prst="rect">
            <a:avLst/>
          </a:prstGeom>
          <a:noFill/>
        </p:spPr>
        <p:txBody>
          <a:bodyPr lIns="91440" tIns="45720" rIns="91440" bIns="45720">
            <a:spAutoFit/>
          </a:bodyPr>
          <a:lstStyle/>
          <a:p>
            <a:pPr lvl="0" algn="just"/>
            <a:r>
              <a:rPr lang="en-US" sz="2800">
                <a:latin typeface="Arial" charset="1"/>
                <a:ea typeface="楷体_GB2312" charset="-122"/>
              </a:rPr>
              <a:t>直流回路基本上由电抗器和电容组成，它们构成一个低通滤波器用于对整流后电压的平滑和平整。</a:t>
            </a:r>
            <a:endParaRPr/>
          </a:p>
          <a:p>
            <a:pPr lvl="0" algn="just"/>
            <a:r>
              <a:rPr lang="en-US" sz="2800">
                <a:latin typeface="Arial" charset="1"/>
                <a:ea typeface="楷体_GB2312" charset="-122"/>
              </a:rPr>
              <a:t>电容存贮给电机供应的能量，使直流电压稳定，与负载无关，对于非控整流器，400AC的输入会产生564VDC.</a:t>
            </a:r>
            <a:endParaRPr/>
          </a:p>
          <a:p>
            <a:pPr lvl="0" algn="just"/>
            <a:r>
              <a:rPr lang="en-US" sz="2800">
                <a:latin typeface="Arial" charset="1"/>
                <a:ea typeface="楷体_GB2312" charset="-122"/>
              </a:rPr>
              <a:t>电梯驱动的电压直流回路中使用的电容为铝电解电容，用于维持直流回路的电压。</a:t>
            </a:r>
            <a:endParaRPr/>
          </a:p>
        </p:txBody>
      </p:sp>
      <p:sp>
        <p:nvSpPr>
          <p:cNvPr id="654"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655"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hildTnLst>
                              <p:par>
                                <p:cTn id="949" presetID="17" presetClass="entr" presetSubtype="8" fill="hold" nodeType="clickEffect">
                                  <p:childTnLst>
                                    <p:set>
                                      <p:cBhvr additive="base">
                                        <p:cTn id="950" dur="1" fill="hold">
                                          <p:stCondLst>
                                            <p:cond delay="0"/>
                                          </p:stCondLst>
                                        </p:cTn>
                                        <p:tgtEl>
                                          <p:spTgt spid="652"/>
                                        </p:tgtEl>
                                        <p:attrNameLst>
                                          <p:attrName>style.visibility</p:attrName>
                                        </p:attrNameLst>
                                      </p:cBhvr>
                                      <p:to>
                                        <p:strVal val="visible"/>
                                      </p:to>
                                    </p:set>
                                    <p:anim calcmode="lin" valueType="num">
                                      <p:cBhvr additive="base">
                                        <p:cTn id="951" dur="500" fill="hold"/>
                                        <p:tgtEl>
                                          <p:spTgt spid="652"/>
                                        </p:tgtEl>
                                        <p:attrNameLst>
                                          <p:attrName>ppt_x</p:attrName>
                                        </p:attrNameLst>
                                      </p:cBhvr>
                                      <p:tavLst>
                                        <p:tav tm="0">
                                          <p:val>
                                            <p:strVal val="#ppt_x-#ppt_w/2"/>
                                          </p:val>
                                        </p:tav>
                                        <p:tav tm="100000">
                                          <p:val>
                                            <p:strVal val="#ppt_x"/>
                                          </p:val>
                                        </p:tav>
                                      </p:tavLst>
                                    </p:anim>
                                    <p:anim calcmode="lin" valueType="num">
                                      <p:cBhvr additive="base">
                                        <p:cTn id="952" dur="500" fill="hold"/>
                                        <p:tgtEl>
                                          <p:spTgt spid="652"/>
                                        </p:tgtEl>
                                        <p:attrNameLst>
                                          <p:attrName>ppt_y</p:attrName>
                                        </p:attrNameLst>
                                      </p:cBhvr>
                                      <p:tavLst>
                                        <p:tav tm="0">
                                          <p:val>
                                            <p:strVal val="#ppt_y"/>
                                          </p:val>
                                        </p:tav>
                                        <p:tav tm="100000">
                                          <p:val>
                                            <p:strVal val="#ppt_y"/>
                                          </p:val>
                                        </p:tav>
                                      </p:tavLst>
                                    </p:anim>
                                    <p:anim calcmode="lin" valueType="num">
                                      <p:cBhvr additive="base">
                                        <p:cTn id="953" dur="500" fill="hold"/>
                                        <p:tgtEl>
                                          <p:spTgt spid="652"/>
                                        </p:tgtEl>
                                        <p:attrNameLst>
                                          <p:attrName>ppt_w</p:attrName>
                                        </p:attrNameLst>
                                      </p:cBhvr>
                                      <p:tavLst>
                                        <p:tav tm="0">
                                          <p:val>
                                            <p:fltVal val="0"/>
                                          </p:val>
                                        </p:tav>
                                        <p:tav tm="100000">
                                          <p:val>
                                            <p:strVal val="#ppt_w"/>
                                          </p:val>
                                        </p:tav>
                                      </p:tavLst>
                                    </p:anim>
                                    <p:anim calcmode="lin" valueType="num">
                                      <p:cBhvr additive="base">
                                        <p:cTn id="954" dur="500" fill="hold"/>
                                        <p:tgtEl>
                                          <p:spTgt spid="652"/>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955" presetID="17" presetClass="entr" presetSubtype="2" fill="hold" nodeType="clickEffect">
                                  <p:childTnLst>
                                    <p:set>
                                      <p:cBhvr additive="base">
                                        <p:cTn id="956" dur="1" fill="hold">
                                          <p:stCondLst>
                                            <p:cond delay="0"/>
                                          </p:stCondLst>
                                        </p:cTn>
                                        <p:tgtEl>
                                          <p:spTgt spid="650"/>
                                        </p:tgtEl>
                                        <p:attrNameLst>
                                          <p:attrName>style.visibility</p:attrName>
                                        </p:attrNameLst>
                                      </p:cBhvr>
                                      <p:to>
                                        <p:strVal val="visible"/>
                                      </p:to>
                                    </p:set>
                                    <p:anim calcmode="lin" valueType="num">
                                      <p:cBhvr additive="base">
                                        <p:cTn id="957" dur="500" fill="hold"/>
                                        <p:tgtEl>
                                          <p:spTgt spid="650"/>
                                        </p:tgtEl>
                                        <p:attrNameLst>
                                          <p:attrName>ppt_x</p:attrName>
                                        </p:attrNameLst>
                                      </p:cBhvr>
                                      <p:tavLst>
                                        <p:tav tm="0">
                                          <p:val>
                                            <p:strVal val="#ppt_x+#ppt_w/2"/>
                                          </p:val>
                                        </p:tav>
                                        <p:tav tm="100000">
                                          <p:val>
                                            <p:strVal val="#ppt_x"/>
                                          </p:val>
                                        </p:tav>
                                      </p:tavLst>
                                    </p:anim>
                                    <p:anim calcmode="lin" valueType="num">
                                      <p:cBhvr additive="base">
                                        <p:cTn id="958" dur="500" fill="hold"/>
                                        <p:tgtEl>
                                          <p:spTgt spid="650"/>
                                        </p:tgtEl>
                                        <p:attrNameLst>
                                          <p:attrName>ppt_y</p:attrName>
                                        </p:attrNameLst>
                                      </p:cBhvr>
                                      <p:tavLst>
                                        <p:tav tm="0">
                                          <p:val>
                                            <p:strVal val="#ppt_y"/>
                                          </p:val>
                                        </p:tav>
                                        <p:tav tm="100000">
                                          <p:val>
                                            <p:strVal val="#ppt_y"/>
                                          </p:val>
                                        </p:tav>
                                      </p:tavLst>
                                    </p:anim>
                                    <p:anim calcmode="lin" valueType="num">
                                      <p:cBhvr additive="base">
                                        <p:cTn id="959" dur="500" fill="hold"/>
                                        <p:tgtEl>
                                          <p:spTgt spid="650"/>
                                        </p:tgtEl>
                                        <p:attrNameLst>
                                          <p:attrName>ppt_w</p:attrName>
                                        </p:attrNameLst>
                                      </p:cBhvr>
                                      <p:tavLst>
                                        <p:tav tm="0">
                                          <p:val>
                                            <p:fltVal val="0"/>
                                          </p:val>
                                        </p:tav>
                                        <p:tav tm="100000">
                                          <p:val>
                                            <p:strVal val="#ppt_w"/>
                                          </p:val>
                                        </p:tav>
                                      </p:tavLst>
                                    </p:anim>
                                    <p:anim calcmode="lin" valueType="num">
                                      <p:cBhvr additive="base">
                                        <p:cTn id="960" dur="500" fill="hold"/>
                                        <p:tgtEl>
                                          <p:spTgt spid="650"/>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961" presetID="17" presetClass="entr" presetSubtype="8" fill="hold" grpId="0" nodeType="clickEffect">
                                  <p:childTnLst>
                                    <p:set>
                                      <p:cBhvr additive="base">
                                        <p:cTn id="962" dur="1" fill="hold">
                                          <p:stCondLst>
                                            <p:cond delay="0"/>
                                          </p:stCondLst>
                                        </p:cTn>
                                        <p:tgtEl>
                                          <p:spTgt spid="653"/>
                                        </p:tgtEl>
                                        <p:attrNameLst>
                                          <p:attrName>style.visibility</p:attrName>
                                        </p:attrNameLst>
                                      </p:cBhvr>
                                      <p:to>
                                        <p:strVal val="visible"/>
                                      </p:to>
                                    </p:set>
                                    <p:anim calcmode="lin" valueType="num">
                                      <p:cBhvr additive="base">
                                        <p:cTn id="963" dur="500" fill="hold"/>
                                        <p:tgtEl>
                                          <p:spTgt spid="653"/>
                                        </p:tgtEl>
                                        <p:attrNameLst>
                                          <p:attrName>ppt_x</p:attrName>
                                        </p:attrNameLst>
                                      </p:cBhvr>
                                      <p:tavLst>
                                        <p:tav tm="0">
                                          <p:val>
                                            <p:strVal val="#ppt_x-#ppt_w/2"/>
                                          </p:val>
                                        </p:tav>
                                        <p:tav tm="100000">
                                          <p:val>
                                            <p:strVal val="#ppt_x"/>
                                          </p:val>
                                        </p:tav>
                                      </p:tavLst>
                                    </p:anim>
                                    <p:anim calcmode="lin" valueType="num">
                                      <p:cBhvr additive="base">
                                        <p:cTn id="964" dur="500" fill="hold"/>
                                        <p:tgtEl>
                                          <p:spTgt spid="653"/>
                                        </p:tgtEl>
                                        <p:attrNameLst>
                                          <p:attrName>ppt_y</p:attrName>
                                        </p:attrNameLst>
                                      </p:cBhvr>
                                      <p:tavLst>
                                        <p:tav tm="0">
                                          <p:val>
                                            <p:strVal val="#ppt_y"/>
                                          </p:val>
                                        </p:tav>
                                        <p:tav tm="100000">
                                          <p:val>
                                            <p:strVal val="#ppt_y"/>
                                          </p:val>
                                        </p:tav>
                                      </p:tavLst>
                                    </p:anim>
                                    <p:anim calcmode="lin" valueType="num">
                                      <p:cBhvr additive="base">
                                        <p:cTn id="965" dur="500" fill="hold"/>
                                        <p:tgtEl>
                                          <p:spTgt spid="653"/>
                                        </p:tgtEl>
                                        <p:attrNameLst>
                                          <p:attrName>ppt_w</p:attrName>
                                        </p:attrNameLst>
                                      </p:cBhvr>
                                      <p:tavLst>
                                        <p:tav tm="0">
                                          <p:val>
                                            <p:fltVal val="0"/>
                                          </p:val>
                                        </p:tav>
                                        <p:tav tm="100000">
                                          <p:val>
                                            <p:strVal val="#ppt_w"/>
                                          </p:val>
                                        </p:tav>
                                      </p:tavLst>
                                    </p:anim>
                                    <p:anim calcmode="lin" valueType="num">
                                      <p:cBhvr additive="base">
                                        <p:cTn id="966" dur="500" fill="hold"/>
                                        <p:tgtEl>
                                          <p:spTgt spid="65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82.xml><?xml version="1.0" encoding="utf-8"?>
<p:sld xmlns:a="http://schemas.openxmlformats.org/drawingml/2006/main" xmlns:p="http://schemas.openxmlformats.org/presentationml/2006/main" xmlns:r="http://schemas.openxmlformats.org/officeDocument/2006/relationships">
  <p:cSld>
    <p:spTree>
      <p:nvGrpSpPr>
        <p:cNvPr id="656" name=""/>
        <p:cNvGrpSpPr/>
        <p:nvPr/>
      </p:nvGrpSpPr>
      <p:grpSpPr>
        <a:xfrm>
          <a:off x="0" y="0"/>
          <a:ext cx="0" cy="0"/>
          <a:chOff x="0" y="0"/>
          <a:chExt cx="0" cy="0"/>
        </a:xfrm>
      </p:grpSpPr>
      <p:sp>
        <p:nvSpPr>
          <p:cNvPr id="657" name="Shape 2629"/>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制动斩波器工作原理</a:t>
            </a:r>
            <a:endParaRPr/>
          </a:p>
        </p:txBody>
      </p:sp>
      <p:pic>
        <p:nvPicPr>
          <p:cNvPr id="658" name="Image 2630"/>
          <p:cNvPicPr>
            <a:picLocks noGrp="true" noChangeAspect="true"/>
          </p:cNvPicPr>
          <p:nvPr/>
        </p:nvPicPr>
        <p:blipFill>
          <a:blip r:embed="rId1"/>
          <a:srcRect/>
          <a:stretch>
            <a:fillRect/>
          </a:stretch>
        </p:blipFill>
        <p:spPr>
          <a:xfrm>
            <a:off x="1676400" y="914400"/>
            <a:ext cx="5638800" cy="2874962"/>
          </a:xfrm>
          <a:prstGeom prst="rect">
            <a:avLst/>
          </a:prstGeom>
          <a:noFill/>
        </p:spPr>
      </p:pic>
      <p:sp>
        <p:nvSpPr>
          <p:cNvPr id="659" name="Shape 2631"/>
          <p:cNvSpPr>
            <a:spLocks noGrp="true" noChangeShapeType="true"/>
          </p:cNvSpPr>
          <p:nvPr/>
        </p:nvSpPr>
        <p:spPr>
          <a:xfrm>
            <a:off x="609600" y="3581400"/>
            <a:ext cx="8077200" cy="3081337"/>
          </a:xfrm>
          <a:prstGeom prst="rect">
            <a:avLst/>
          </a:prstGeom>
          <a:noFill/>
        </p:spPr>
        <p:txBody>
          <a:bodyPr lIns="91440" tIns="45720" rIns="91440" bIns="45720">
            <a:spAutoFit/>
          </a:bodyPr>
          <a:lstStyle/>
          <a:p>
            <a:pPr lvl="0">
              <a:spcBef>
                <a:spcPct val="50000"/>
              </a:spcBef>
            </a:pPr>
            <a:r>
              <a:rPr lang="zh-CN" sz="2800">
                <a:latin typeface="Arial" charset="1"/>
                <a:ea typeface="楷体_GB2312" charset="-122"/>
              </a:rPr>
              <a:t>电机处于发电状态时（例如：电梯空载上行或重载下行的减速时）该回路工作，通过电阻</a:t>
            </a:r>
            <a:r>
              <a:rPr lang="en-US" sz="2800" b="false" i="true" u="none">
                <a:latin typeface="Arial" charset="1"/>
                <a:ea typeface="楷体_GB2312" charset="-122"/>
              </a:rPr>
              <a:t>R</a:t>
            </a:r>
            <a:r>
              <a:rPr lang="zh-CN" sz="2800">
                <a:latin typeface="Arial" charset="1"/>
                <a:ea typeface="楷体_GB2312" charset="-122"/>
              </a:rPr>
              <a:t>使多余能量消耗。当直流回路上的电压大于</a:t>
            </a:r>
            <a:r>
              <a:rPr lang="en-US" sz="2800" b="false" i="true" u="none">
                <a:latin typeface="Arial" charset="1"/>
                <a:ea typeface="楷体_GB2312" charset="-122"/>
              </a:rPr>
              <a:t>U2</a:t>
            </a:r>
            <a:r>
              <a:rPr lang="zh-CN" sz="2800">
                <a:latin typeface="Arial" charset="1"/>
                <a:ea typeface="楷体_GB2312" charset="-122"/>
              </a:rPr>
              <a:t>时,制动晶体管导通，电流流过制动电阻R工作，使得直流回路上的电压</a:t>
            </a:r>
            <a:r>
              <a:rPr lang="en-US" sz="2800" b="false" i="true" u="none">
                <a:latin typeface="Arial" charset="1"/>
                <a:ea typeface="楷体_GB2312" charset="-122"/>
              </a:rPr>
              <a:t>Ukz</a:t>
            </a:r>
            <a:r>
              <a:rPr lang="zh-CN" sz="2800">
                <a:latin typeface="Arial" charset="1"/>
                <a:ea typeface="楷体_GB2312" charset="-122"/>
              </a:rPr>
              <a:t>下降</a:t>
            </a:r>
            <a:r>
              <a:rPr lang="en-US" sz="2800" b="false" i="true" u="none">
                <a:latin typeface="Arial" charset="1"/>
                <a:ea typeface="楷体_GB2312" charset="-122"/>
                <a:sym typeface="Symbol" charset="2"/>
              </a:rPr>
              <a:t></a:t>
            </a:r>
            <a:r>
              <a:rPr lang="zh-CN" sz="2800" b="false" i="true" u="none">
                <a:latin typeface="Arial" charset="1"/>
                <a:ea typeface="楷体_GB2312" charset="-122"/>
              </a:rPr>
              <a:t>U</a:t>
            </a:r>
            <a:r>
              <a:rPr lang="en-US" sz="2800">
                <a:latin typeface="Arial" charset="1"/>
                <a:ea typeface="楷体_GB2312" charset="-122"/>
              </a:rPr>
              <a:t>。制动晶体管关断。</a:t>
            </a:r>
            <a:endParaRPr/>
          </a:p>
          <a:p>
            <a:pPr lvl="0" algn="just"/>
            <a:r>
              <a:rPr lang="zh-CN" sz="2800">
                <a:latin typeface="Arial" charset="1"/>
                <a:ea typeface="楷体_GB2312" charset="-122"/>
              </a:rPr>
              <a:t>大的变频装置配有一个逆变电路将电机反馈的多余能量反馈到电网。</a:t>
            </a:r>
            <a:endParaRPr/>
          </a:p>
        </p:txBody>
      </p:sp>
      <p:sp>
        <p:nvSpPr>
          <p:cNvPr id="660"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661"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hildTnLst>
                              <p:par>
                                <p:cTn id="967" presetID="16" presetClass="entr" presetSubtype="37" fill="hold" nodeType="clickEffect">
                                  <p:childTnLst>
                                    <p:set>
                                      <p:cBhvr additive="base">
                                        <p:cTn id="968" dur="1" fill="hold">
                                          <p:stCondLst>
                                            <p:cond delay="0"/>
                                          </p:stCondLst>
                                        </p:cTn>
                                        <p:tgtEl>
                                          <p:spTgt spid="658"/>
                                        </p:tgtEl>
                                        <p:attrNameLst>
                                          <p:attrName>style.visibility</p:attrName>
                                        </p:attrNameLst>
                                      </p:cBhvr>
                                      <p:to>
                                        <p:strVal val="visible"/>
                                      </p:to>
                                    </p:set>
                                    <p:animEffect transition="in" filter="barn(outVertical)">
                                      <p:cBhvr additive="base">
                                        <p:cTn id="969" dur="500"/>
                                        <p:tgtEl>
                                          <p:spTgt spid="658"/>
                                        </p:tgtEl>
                                      </p:cBhvr>
                                    </p:animEffect>
                                  </p:childTnLst>
                                </p:cTn>
                              </p:par>
                            </p:childTnLst>
                          </p:cTn>
                        </p:par>
                      </p:childTnLst>
                    </p:cTn>
                  </p:par>
                  <p:par>
                    <p:cTn fill="hold">
                      <p:stCondLst>
                        <p:cond delay="indefinite"/>
                      </p:stCondLst>
                      <p:childTnLst>
                        <p:par>
                          <p:cTn fill="hold">
                            <p:stCondLst>
                              <p:cond delay="0"/>
                            </p:stCondLst>
                            <p:childTnLst>
                              <p:par>
                                <p:cTn id="970" presetID="17" presetClass="entr" presetSubtype="8" fill="hold" grpId="0" nodeType="clickEffect">
                                  <p:childTnLst>
                                    <p:set>
                                      <p:cBhvr additive="base">
                                        <p:cTn id="971" dur="1" fill="hold">
                                          <p:stCondLst>
                                            <p:cond delay="0"/>
                                          </p:stCondLst>
                                        </p:cTn>
                                        <p:tgtEl>
                                          <p:spTgt spid="659"/>
                                        </p:tgtEl>
                                        <p:attrNameLst>
                                          <p:attrName>style.visibility</p:attrName>
                                        </p:attrNameLst>
                                      </p:cBhvr>
                                      <p:to>
                                        <p:strVal val="visible"/>
                                      </p:to>
                                    </p:set>
                                    <p:anim calcmode="lin" valueType="num">
                                      <p:cBhvr additive="base">
                                        <p:cTn id="972" dur="500" fill="hold"/>
                                        <p:tgtEl>
                                          <p:spTgt spid="659"/>
                                        </p:tgtEl>
                                        <p:attrNameLst>
                                          <p:attrName>ppt_x</p:attrName>
                                        </p:attrNameLst>
                                      </p:cBhvr>
                                      <p:tavLst>
                                        <p:tav tm="0">
                                          <p:val>
                                            <p:strVal val="#ppt_x-#ppt_w/2"/>
                                          </p:val>
                                        </p:tav>
                                        <p:tav tm="100000">
                                          <p:val>
                                            <p:strVal val="#ppt_x"/>
                                          </p:val>
                                        </p:tav>
                                      </p:tavLst>
                                    </p:anim>
                                    <p:anim calcmode="lin" valueType="num">
                                      <p:cBhvr additive="base">
                                        <p:cTn id="973" dur="500" fill="hold"/>
                                        <p:tgtEl>
                                          <p:spTgt spid="659"/>
                                        </p:tgtEl>
                                        <p:attrNameLst>
                                          <p:attrName>ppt_y</p:attrName>
                                        </p:attrNameLst>
                                      </p:cBhvr>
                                      <p:tavLst>
                                        <p:tav tm="0">
                                          <p:val>
                                            <p:strVal val="#ppt_y"/>
                                          </p:val>
                                        </p:tav>
                                        <p:tav tm="100000">
                                          <p:val>
                                            <p:strVal val="#ppt_y"/>
                                          </p:val>
                                        </p:tav>
                                      </p:tavLst>
                                    </p:anim>
                                    <p:anim calcmode="lin" valueType="num">
                                      <p:cBhvr additive="base">
                                        <p:cTn id="974" dur="500" fill="hold"/>
                                        <p:tgtEl>
                                          <p:spTgt spid="659"/>
                                        </p:tgtEl>
                                        <p:attrNameLst>
                                          <p:attrName>ppt_w</p:attrName>
                                        </p:attrNameLst>
                                      </p:cBhvr>
                                      <p:tavLst>
                                        <p:tav tm="0">
                                          <p:val>
                                            <p:fltVal val="0"/>
                                          </p:val>
                                        </p:tav>
                                        <p:tav tm="100000">
                                          <p:val>
                                            <p:strVal val="#ppt_w"/>
                                          </p:val>
                                        </p:tav>
                                      </p:tavLst>
                                    </p:anim>
                                    <p:anim calcmode="lin" valueType="num">
                                      <p:cBhvr additive="base">
                                        <p:cTn id="975" dur="500" fill="hold"/>
                                        <p:tgtEl>
                                          <p:spTgt spid="65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83.xml><?xml version="1.0" encoding="utf-8"?>
<p:sld xmlns:a="http://schemas.openxmlformats.org/drawingml/2006/main" xmlns:p="http://schemas.openxmlformats.org/presentationml/2006/main" xmlns:r="http://schemas.openxmlformats.org/officeDocument/2006/relationships">
  <p:cSld>
    <p:spTree>
      <p:nvGrpSpPr>
        <p:cNvPr id="662" name=""/>
        <p:cNvGrpSpPr/>
        <p:nvPr/>
      </p:nvGrpSpPr>
      <p:grpSpPr>
        <a:xfrm>
          <a:off x="0" y="0"/>
          <a:ext cx="0" cy="0"/>
          <a:chOff x="0" y="0"/>
          <a:chExt cx="0" cy="0"/>
        </a:xfrm>
      </p:grpSpPr>
      <p:sp>
        <p:nvSpPr>
          <p:cNvPr id="663" name="Shape 2634"/>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逆变器工作原理</a:t>
            </a:r>
            <a:endParaRPr/>
          </a:p>
        </p:txBody>
      </p:sp>
      <p:sp>
        <p:nvSpPr>
          <p:cNvPr id="664" name="Shape 2635"/>
          <p:cNvSpPr>
            <a:spLocks noGrp="true" noChangeShapeType="true"/>
          </p:cNvSpPr>
          <p:nvPr/>
        </p:nvSpPr>
        <p:spPr>
          <a:xfrm>
            <a:off x="762000" y="4038600"/>
            <a:ext cx="7620000" cy="2227262"/>
          </a:xfrm>
          <a:prstGeom prst="rect">
            <a:avLst/>
          </a:prstGeom>
          <a:noFill/>
        </p:spPr>
        <p:txBody>
          <a:bodyPr lIns="91440" tIns="45720" rIns="91440" bIns="45720">
            <a:spAutoFit/>
          </a:bodyPr>
          <a:lstStyle/>
          <a:p>
            <a:pPr lvl="0">
              <a:spcBef>
                <a:spcPct val="50000"/>
              </a:spcBef>
            </a:pPr>
            <a:r>
              <a:rPr lang="zh-CN" sz="2800">
                <a:latin typeface="Arial" charset="1"/>
                <a:ea typeface="楷体_GB2312" charset="-122"/>
              </a:rPr>
              <a:t>通过按规定顺序接通和关断6个晶体管的三个，轮流导通,逆变器将直流回路中的直流电压变换成电压、频率都可变化的三相交流电。晶体管作为开关使用，当一个晶体管关断以后续流二极管释放多余的能量。</a:t>
            </a:r>
            <a:endParaRPr/>
          </a:p>
        </p:txBody>
      </p:sp>
      <p:pic>
        <p:nvPicPr>
          <p:cNvPr id="665" name="Image 2636"/>
          <p:cNvPicPr>
            <a:picLocks noGrp="true" noChangeAspect="true"/>
          </p:cNvPicPr>
          <p:nvPr/>
        </p:nvPicPr>
        <p:blipFill>
          <a:blip r:embed="rId1"/>
          <a:srcRect/>
          <a:stretch>
            <a:fillRect/>
          </a:stretch>
        </p:blipFill>
        <p:spPr>
          <a:xfrm>
            <a:off x="1447800" y="1600200"/>
            <a:ext cx="6248400" cy="2382837"/>
          </a:xfrm>
          <a:prstGeom prst="rect">
            <a:avLst/>
          </a:prstGeom>
          <a:noFill/>
        </p:spPr>
      </p:pic>
      <p:sp>
        <p:nvSpPr>
          <p:cNvPr id="666"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667"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hildTnLst>
                              <p:par>
                                <p:cTn id="976" presetID="16" presetClass="entr" presetSubtype="37" fill="hold" nodeType="clickEffect">
                                  <p:childTnLst>
                                    <p:set>
                                      <p:cBhvr additive="base">
                                        <p:cTn id="977" dur="1" fill="hold">
                                          <p:stCondLst>
                                            <p:cond delay="0"/>
                                          </p:stCondLst>
                                        </p:cTn>
                                        <p:tgtEl>
                                          <p:spTgt spid="665"/>
                                        </p:tgtEl>
                                        <p:attrNameLst>
                                          <p:attrName>style.visibility</p:attrName>
                                        </p:attrNameLst>
                                      </p:cBhvr>
                                      <p:to>
                                        <p:strVal val="visible"/>
                                      </p:to>
                                    </p:set>
                                    <p:animEffect transition="in" filter="barn(outVertical)">
                                      <p:cBhvr additive="base">
                                        <p:cTn id="978" dur="500"/>
                                        <p:tgtEl>
                                          <p:spTgt spid="665"/>
                                        </p:tgtEl>
                                      </p:cBhvr>
                                    </p:animEffect>
                                  </p:childTnLst>
                                </p:cTn>
                              </p:par>
                            </p:childTnLst>
                          </p:cTn>
                        </p:par>
                      </p:childTnLst>
                    </p:cTn>
                  </p:par>
                  <p:par>
                    <p:cTn fill="hold">
                      <p:stCondLst>
                        <p:cond delay="indefinite"/>
                      </p:stCondLst>
                      <p:childTnLst>
                        <p:par>
                          <p:cTn fill="hold">
                            <p:stCondLst>
                              <p:cond delay="0"/>
                            </p:stCondLst>
                            <p:childTnLst>
                              <p:par>
                                <p:cTn id="979" presetID="17" presetClass="entr" presetSubtype="8" fill="hold" grpId="0" nodeType="clickEffect">
                                  <p:childTnLst>
                                    <p:set>
                                      <p:cBhvr additive="base">
                                        <p:cTn id="980" dur="1" fill="hold">
                                          <p:stCondLst>
                                            <p:cond delay="0"/>
                                          </p:stCondLst>
                                        </p:cTn>
                                        <p:tgtEl>
                                          <p:spTgt spid="664"/>
                                        </p:tgtEl>
                                        <p:attrNameLst>
                                          <p:attrName>style.visibility</p:attrName>
                                        </p:attrNameLst>
                                      </p:cBhvr>
                                      <p:to>
                                        <p:strVal val="visible"/>
                                      </p:to>
                                    </p:set>
                                    <p:anim calcmode="lin" valueType="num">
                                      <p:cBhvr additive="base">
                                        <p:cTn id="981" dur="500" fill="hold"/>
                                        <p:tgtEl>
                                          <p:spTgt spid="664"/>
                                        </p:tgtEl>
                                        <p:attrNameLst>
                                          <p:attrName>ppt_x</p:attrName>
                                        </p:attrNameLst>
                                      </p:cBhvr>
                                      <p:tavLst>
                                        <p:tav tm="0">
                                          <p:val>
                                            <p:strVal val="#ppt_x-#ppt_w/2"/>
                                          </p:val>
                                        </p:tav>
                                        <p:tav tm="100000">
                                          <p:val>
                                            <p:strVal val="#ppt_x"/>
                                          </p:val>
                                        </p:tav>
                                      </p:tavLst>
                                    </p:anim>
                                    <p:anim calcmode="lin" valueType="num">
                                      <p:cBhvr additive="base">
                                        <p:cTn id="982" dur="500" fill="hold"/>
                                        <p:tgtEl>
                                          <p:spTgt spid="664"/>
                                        </p:tgtEl>
                                        <p:attrNameLst>
                                          <p:attrName>ppt_y</p:attrName>
                                        </p:attrNameLst>
                                      </p:cBhvr>
                                      <p:tavLst>
                                        <p:tav tm="0">
                                          <p:val>
                                            <p:strVal val="#ppt_y"/>
                                          </p:val>
                                        </p:tav>
                                        <p:tav tm="100000">
                                          <p:val>
                                            <p:strVal val="#ppt_y"/>
                                          </p:val>
                                        </p:tav>
                                      </p:tavLst>
                                    </p:anim>
                                    <p:anim calcmode="lin" valueType="num">
                                      <p:cBhvr additive="base">
                                        <p:cTn id="983" dur="500" fill="hold"/>
                                        <p:tgtEl>
                                          <p:spTgt spid="664"/>
                                        </p:tgtEl>
                                        <p:attrNameLst>
                                          <p:attrName>ppt_w</p:attrName>
                                        </p:attrNameLst>
                                      </p:cBhvr>
                                      <p:tavLst>
                                        <p:tav tm="0">
                                          <p:val>
                                            <p:fltVal val="0"/>
                                          </p:val>
                                        </p:tav>
                                        <p:tav tm="100000">
                                          <p:val>
                                            <p:strVal val="#ppt_w"/>
                                          </p:val>
                                        </p:tav>
                                      </p:tavLst>
                                    </p:anim>
                                    <p:anim calcmode="lin" valueType="num">
                                      <p:cBhvr additive="base">
                                        <p:cTn id="984" dur="500" fill="hold"/>
                                        <p:tgtEl>
                                          <p:spTgt spid="66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84.xml><?xml version="1.0" encoding="utf-8"?>
<p:sld xmlns:a="http://schemas.openxmlformats.org/drawingml/2006/main" xmlns:p="http://schemas.openxmlformats.org/presentationml/2006/main">
  <p:cSld>
    <p:spTree>
      <p:nvGrpSpPr>
        <p:cNvPr id="668" name=""/>
        <p:cNvGrpSpPr/>
        <p:nvPr/>
      </p:nvGrpSpPr>
      <p:grpSpPr>
        <a:xfrm>
          <a:off x="0" y="0"/>
          <a:ext cx="0" cy="0"/>
          <a:chOff x="0" y="0"/>
          <a:chExt cx="0" cy="0"/>
        </a:xfrm>
      </p:grpSpPr>
      <p:sp>
        <p:nvSpPr>
          <p:cNvPr id="669" name="Shape 2639"/>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三、安全控制基本组成</a:t>
            </a:r>
            <a:endParaRPr/>
          </a:p>
        </p:txBody>
      </p:sp>
      <p:sp>
        <p:nvSpPr>
          <p:cNvPr id="670" name="Shape 2640"/>
          <p:cNvSpPr>
            <a:spLocks noGrp="true" noChangeShapeType="true"/>
          </p:cNvSpPr>
          <p:nvPr/>
        </p:nvSpPr>
        <p:spPr>
          <a:xfrm>
            <a:off x="685800" y="1676400"/>
            <a:ext cx="8305800" cy="5135562"/>
          </a:xfrm>
          <a:prstGeom prst="rect">
            <a:avLst/>
          </a:prstGeom>
          <a:noFill/>
        </p:spPr>
        <p:txBody>
          <a:bodyPr lIns="91440" tIns="45720" rIns="91440" bIns="45720">
            <a:spAutoFit/>
          </a:bodyPr>
          <a:lstStyle/>
          <a:p>
            <a:pPr lvl="0">
              <a:spcBef>
                <a:spcPct val="50000"/>
              </a:spcBef>
            </a:pPr>
            <a:r>
              <a:rPr lang="zh-CN" sz="2800">
                <a:latin typeface="Arial" charset="1"/>
                <a:ea typeface="楷体_GB2312" charset="-122"/>
              </a:rPr>
              <a:t>A. 供电保护：断相、错相保护——相序继电器</a:t>
            </a:r>
            <a:endParaRPr/>
          </a:p>
          <a:p>
            <a:pPr lvl="0">
              <a:lnSpc>
                <a:spcPct val="50000"/>
              </a:lnSpc>
              <a:spcBef>
                <a:spcPct val="50000"/>
              </a:spcBef>
            </a:pPr>
            <a:r>
              <a:rPr lang="en-US" sz="2800">
                <a:latin typeface="Arial" charset="1"/>
                <a:ea typeface="楷体_GB2312" charset="-122"/>
              </a:rPr>
              <a:t>B. 端站限位保护：强迫减速、端站限位、端站极限</a:t>
            </a:r>
            <a:endParaRPr/>
          </a:p>
          <a:p>
            <a:pPr lvl="0">
              <a:lnSpc>
                <a:spcPct val="60000"/>
              </a:lnSpc>
              <a:spcBef>
                <a:spcPct val="50000"/>
              </a:spcBef>
            </a:pPr>
            <a:r>
              <a:rPr lang="zh-CN" sz="2800">
                <a:latin typeface="Arial" charset="1"/>
                <a:ea typeface="楷体_GB2312" charset="-122"/>
              </a:rPr>
              <a:t>C. 厅、轿门保护：门锁、自复门装置、安全触板、</a:t>
            </a:r>
            <a:endParaRPr/>
          </a:p>
          <a:p>
            <a:pPr lvl="0">
              <a:lnSpc>
                <a:spcPct val="60000"/>
              </a:lnSpc>
              <a:spcBef>
                <a:spcPct val="50000"/>
              </a:spcBef>
            </a:pPr>
            <a:r>
              <a:rPr lang="zh-CN" sz="2800">
                <a:latin typeface="Arial" charset="1"/>
                <a:ea typeface="楷体_GB2312" charset="-122"/>
              </a:rPr>
              <a:t>    门探测器、关门力限制器</a:t>
            </a:r>
            <a:endParaRPr/>
          </a:p>
          <a:p>
            <a:pPr lvl="0">
              <a:lnSpc>
                <a:spcPct val="60000"/>
              </a:lnSpc>
              <a:spcBef>
                <a:spcPct val="50000"/>
              </a:spcBef>
            </a:pPr>
            <a:r>
              <a:rPr lang="zh-CN" sz="2800">
                <a:latin typeface="Arial" charset="1"/>
                <a:ea typeface="楷体_GB2312" charset="-122"/>
              </a:rPr>
              <a:t>D. 超速保护：限速器、安全钳</a:t>
            </a:r>
            <a:endParaRPr/>
          </a:p>
          <a:p>
            <a:pPr lvl="0">
              <a:lnSpc>
                <a:spcPct val="60000"/>
              </a:lnSpc>
              <a:spcBef>
                <a:spcPct val="50000"/>
              </a:spcBef>
            </a:pPr>
            <a:r>
              <a:rPr lang="zh-CN" sz="2800">
                <a:latin typeface="Arial" charset="1"/>
                <a:ea typeface="楷体_GB2312" charset="-122"/>
              </a:rPr>
              <a:t>E. 制动器检测保护：制动器检测开关</a:t>
            </a:r>
            <a:endParaRPr/>
          </a:p>
          <a:p>
            <a:pPr lvl="0">
              <a:lnSpc>
                <a:spcPct val="60000"/>
              </a:lnSpc>
              <a:spcBef>
                <a:spcPct val="50000"/>
              </a:spcBef>
            </a:pPr>
            <a:r>
              <a:rPr lang="zh-CN" sz="2800">
                <a:latin typeface="Arial" charset="1"/>
                <a:ea typeface="楷体_GB2312" charset="-122"/>
              </a:rPr>
              <a:t>F. 蹲底缓冲保护：缓冲器</a:t>
            </a:r>
            <a:endParaRPr/>
          </a:p>
          <a:p>
            <a:pPr lvl="0">
              <a:lnSpc>
                <a:spcPct val="60000"/>
              </a:lnSpc>
              <a:spcBef>
                <a:spcPct val="50000"/>
              </a:spcBef>
            </a:pPr>
            <a:r>
              <a:rPr lang="zh-CN" sz="2800">
                <a:latin typeface="Arial" charset="1"/>
                <a:ea typeface="楷体_GB2312" charset="-122"/>
              </a:rPr>
              <a:t>G. 停电保护：停电应急电源装置</a:t>
            </a:r>
            <a:endParaRPr/>
          </a:p>
          <a:p>
            <a:pPr lvl="0">
              <a:lnSpc>
                <a:spcPct val="50000"/>
              </a:lnSpc>
              <a:spcBef>
                <a:spcPct val="50000"/>
              </a:spcBef>
            </a:pPr>
            <a:r>
              <a:rPr lang="en-US" sz="2800">
                <a:latin typeface="Arial" charset="1"/>
                <a:ea typeface="楷体_GB2312" charset="-122"/>
              </a:rPr>
              <a:t>H.过流、过热保护：热保护继电器、热敏电阻</a:t>
            </a:r>
            <a:endParaRPr/>
          </a:p>
          <a:p>
            <a:pPr lvl="0">
              <a:lnSpc>
                <a:spcPct val="60000"/>
              </a:lnSpc>
              <a:spcBef>
                <a:spcPct val="50000"/>
              </a:spcBef>
            </a:pPr>
            <a:r>
              <a:rPr lang="zh-CN" sz="2800">
                <a:latin typeface="Arial" charset="1"/>
                <a:ea typeface="楷体_GB2312" charset="-122"/>
              </a:rPr>
              <a:t>I . 其它辅助措施保护：安全窗、急停开关、检修开</a:t>
            </a:r>
            <a:endParaRPr/>
          </a:p>
          <a:p>
            <a:pPr lvl="0">
              <a:lnSpc>
                <a:spcPct val="60000"/>
              </a:lnSpc>
              <a:spcBef>
                <a:spcPct val="50000"/>
              </a:spcBef>
            </a:pPr>
            <a:r>
              <a:rPr lang="zh-CN" sz="2800">
                <a:latin typeface="Arial" charset="1"/>
                <a:ea typeface="楷体_GB2312" charset="-122"/>
              </a:rPr>
              <a:t>   关、警铃等。</a:t>
            </a:r>
            <a:endParaRPr/>
          </a:p>
        </p:txBody>
      </p:sp>
      <p:sp>
        <p:nvSpPr>
          <p:cNvPr id="671"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672"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hildTnLst>
                              <p:par>
                                <p:cTn id="985" presetID="17" presetClass="entr" presetSubtype="8" fill="hold" grpId="0" nodeType="clickEffect">
                                  <p:childTnLst>
                                    <p:set>
                                      <p:cBhvr additive="base">
                                        <p:cTn id="986" dur="1" fill="hold">
                                          <p:stCondLst>
                                            <p:cond delay="0"/>
                                          </p:stCondLst>
                                        </p:cTn>
                                        <p:tgtEl>
                                          <p:spTgt spid="670">
                                            <p:txEl>
                                              <p:pRg st="0" end="23"/>
                                            </p:txEl>
                                          </p:spTgt>
                                        </p:tgtEl>
                                        <p:attrNameLst>
                                          <p:attrName>style.visibility</p:attrName>
                                        </p:attrNameLst>
                                      </p:cBhvr>
                                      <p:to>
                                        <p:strVal val="visible"/>
                                      </p:to>
                                    </p:set>
                                    <p:anim calcmode="lin" valueType="num">
                                      <p:cBhvr additive="base">
                                        <p:cTn id="987" dur="500" fill="hold"/>
                                        <p:tgtEl>
                                          <p:spTgt spid="670">
                                            <p:txEl>
                                              <p:pRg st="0" end="23"/>
                                            </p:txEl>
                                          </p:spTgt>
                                        </p:tgtEl>
                                        <p:attrNameLst>
                                          <p:attrName>ppt_x</p:attrName>
                                        </p:attrNameLst>
                                      </p:cBhvr>
                                      <p:tavLst>
                                        <p:tav tm="0">
                                          <p:val>
                                            <p:strVal val="#ppt_x-#ppt_w/2"/>
                                          </p:val>
                                        </p:tav>
                                        <p:tav tm="100000">
                                          <p:val>
                                            <p:strVal val="#ppt_x"/>
                                          </p:val>
                                        </p:tav>
                                      </p:tavLst>
                                    </p:anim>
                                    <p:anim calcmode="lin" valueType="num">
                                      <p:cBhvr additive="base">
                                        <p:cTn id="988" dur="500" fill="hold"/>
                                        <p:tgtEl>
                                          <p:spTgt spid="670">
                                            <p:txEl>
                                              <p:pRg st="0" end="23"/>
                                            </p:txEl>
                                          </p:spTgt>
                                        </p:tgtEl>
                                        <p:attrNameLst>
                                          <p:attrName>ppt_y</p:attrName>
                                        </p:attrNameLst>
                                      </p:cBhvr>
                                      <p:tavLst>
                                        <p:tav tm="0">
                                          <p:val>
                                            <p:strVal val="#ppt_y"/>
                                          </p:val>
                                        </p:tav>
                                        <p:tav tm="100000">
                                          <p:val>
                                            <p:strVal val="#ppt_y"/>
                                          </p:val>
                                        </p:tav>
                                      </p:tavLst>
                                    </p:anim>
                                    <p:anim calcmode="lin" valueType="num">
                                      <p:cBhvr additive="base">
                                        <p:cTn id="989" dur="500" fill="hold"/>
                                        <p:tgtEl>
                                          <p:spTgt spid="670">
                                            <p:txEl>
                                              <p:pRg st="0" end="23"/>
                                            </p:txEl>
                                          </p:spTgt>
                                        </p:tgtEl>
                                        <p:attrNameLst>
                                          <p:attrName>ppt_w</p:attrName>
                                        </p:attrNameLst>
                                      </p:cBhvr>
                                      <p:tavLst>
                                        <p:tav tm="0">
                                          <p:val>
                                            <p:fltVal val="0"/>
                                          </p:val>
                                        </p:tav>
                                        <p:tav tm="100000">
                                          <p:val>
                                            <p:strVal val="#ppt_w"/>
                                          </p:val>
                                        </p:tav>
                                      </p:tavLst>
                                    </p:anim>
                                    <p:anim calcmode="lin" valueType="num">
                                      <p:cBhvr additive="base">
                                        <p:cTn id="990" dur="500" fill="hold"/>
                                        <p:tgtEl>
                                          <p:spTgt spid="670">
                                            <p:txEl>
                                              <p:pRg st="0" end="23"/>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991" presetID="17" presetClass="entr" presetSubtype="8" fill="hold" grpId="0" nodeType="clickEffect">
                                  <p:childTnLst>
                                    <p:set>
                                      <p:cBhvr additive="base">
                                        <p:cTn id="992" dur="1" fill="hold">
                                          <p:stCondLst>
                                            <p:cond delay="0"/>
                                          </p:stCondLst>
                                        </p:cTn>
                                        <p:tgtEl>
                                          <p:spTgt spid="670">
                                            <p:txEl>
                                              <p:pRg st="23" end="48"/>
                                            </p:txEl>
                                          </p:spTgt>
                                        </p:tgtEl>
                                        <p:attrNameLst>
                                          <p:attrName>style.visibility</p:attrName>
                                        </p:attrNameLst>
                                      </p:cBhvr>
                                      <p:to>
                                        <p:strVal val="visible"/>
                                      </p:to>
                                    </p:set>
                                    <p:anim calcmode="lin" valueType="num">
                                      <p:cBhvr additive="base">
                                        <p:cTn id="993" dur="500" fill="hold"/>
                                        <p:tgtEl>
                                          <p:spTgt spid="670">
                                            <p:txEl>
                                              <p:pRg st="23" end="48"/>
                                            </p:txEl>
                                          </p:spTgt>
                                        </p:tgtEl>
                                        <p:attrNameLst>
                                          <p:attrName>ppt_x</p:attrName>
                                        </p:attrNameLst>
                                      </p:cBhvr>
                                      <p:tavLst>
                                        <p:tav tm="0">
                                          <p:val>
                                            <p:strVal val="#ppt_x-#ppt_w/2"/>
                                          </p:val>
                                        </p:tav>
                                        <p:tav tm="100000">
                                          <p:val>
                                            <p:strVal val="#ppt_x"/>
                                          </p:val>
                                        </p:tav>
                                      </p:tavLst>
                                    </p:anim>
                                    <p:anim calcmode="lin" valueType="num">
                                      <p:cBhvr additive="base">
                                        <p:cTn id="994" dur="500" fill="hold"/>
                                        <p:tgtEl>
                                          <p:spTgt spid="670">
                                            <p:txEl>
                                              <p:pRg st="23" end="48"/>
                                            </p:txEl>
                                          </p:spTgt>
                                        </p:tgtEl>
                                        <p:attrNameLst>
                                          <p:attrName>ppt_y</p:attrName>
                                        </p:attrNameLst>
                                      </p:cBhvr>
                                      <p:tavLst>
                                        <p:tav tm="0">
                                          <p:val>
                                            <p:strVal val="#ppt_y"/>
                                          </p:val>
                                        </p:tav>
                                        <p:tav tm="100000">
                                          <p:val>
                                            <p:strVal val="#ppt_y"/>
                                          </p:val>
                                        </p:tav>
                                      </p:tavLst>
                                    </p:anim>
                                    <p:anim calcmode="lin" valueType="num">
                                      <p:cBhvr additive="base">
                                        <p:cTn id="995" dur="500" fill="hold"/>
                                        <p:tgtEl>
                                          <p:spTgt spid="670">
                                            <p:txEl>
                                              <p:pRg st="23" end="48"/>
                                            </p:txEl>
                                          </p:spTgt>
                                        </p:tgtEl>
                                        <p:attrNameLst>
                                          <p:attrName>ppt_w</p:attrName>
                                        </p:attrNameLst>
                                      </p:cBhvr>
                                      <p:tavLst>
                                        <p:tav tm="0">
                                          <p:val>
                                            <p:fltVal val="0"/>
                                          </p:val>
                                        </p:tav>
                                        <p:tav tm="100000">
                                          <p:val>
                                            <p:strVal val="#ppt_w"/>
                                          </p:val>
                                        </p:tav>
                                      </p:tavLst>
                                    </p:anim>
                                    <p:anim calcmode="lin" valueType="num">
                                      <p:cBhvr additive="base">
                                        <p:cTn id="996" dur="500" fill="hold"/>
                                        <p:tgtEl>
                                          <p:spTgt spid="670">
                                            <p:txEl>
                                              <p:pRg st="23" end="48"/>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997" presetID="17" presetClass="entr" presetSubtype="8" fill="hold" grpId="0" nodeType="clickEffect">
                                  <p:childTnLst>
                                    <p:set>
                                      <p:cBhvr additive="base">
                                        <p:cTn id="998" dur="1" fill="hold">
                                          <p:stCondLst>
                                            <p:cond delay="0"/>
                                          </p:stCondLst>
                                        </p:cTn>
                                        <p:tgtEl>
                                          <p:spTgt spid="670">
                                            <p:txEl>
                                              <p:pRg st="48" end="73"/>
                                            </p:txEl>
                                          </p:spTgt>
                                        </p:tgtEl>
                                        <p:attrNameLst>
                                          <p:attrName>style.visibility</p:attrName>
                                        </p:attrNameLst>
                                      </p:cBhvr>
                                      <p:to>
                                        <p:strVal val="visible"/>
                                      </p:to>
                                    </p:set>
                                    <p:anim calcmode="lin" valueType="num">
                                      <p:cBhvr additive="base">
                                        <p:cTn id="999" dur="500" fill="hold"/>
                                        <p:tgtEl>
                                          <p:spTgt spid="670">
                                            <p:txEl>
                                              <p:pRg st="48" end="73"/>
                                            </p:txEl>
                                          </p:spTgt>
                                        </p:tgtEl>
                                        <p:attrNameLst>
                                          <p:attrName>ppt_x</p:attrName>
                                        </p:attrNameLst>
                                      </p:cBhvr>
                                      <p:tavLst>
                                        <p:tav tm="0">
                                          <p:val>
                                            <p:strVal val="#ppt_x-#ppt_w/2"/>
                                          </p:val>
                                        </p:tav>
                                        <p:tav tm="100000">
                                          <p:val>
                                            <p:strVal val="#ppt_x"/>
                                          </p:val>
                                        </p:tav>
                                      </p:tavLst>
                                    </p:anim>
                                    <p:anim calcmode="lin" valueType="num">
                                      <p:cBhvr additive="base">
                                        <p:cTn id="1000" dur="500" fill="hold"/>
                                        <p:tgtEl>
                                          <p:spTgt spid="670">
                                            <p:txEl>
                                              <p:pRg st="48" end="73"/>
                                            </p:txEl>
                                          </p:spTgt>
                                        </p:tgtEl>
                                        <p:attrNameLst>
                                          <p:attrName>ppt_y</p:attrName>
                                        </p:attrNameLst>
                                      </p:cBhvr>
                                      <p:tavLst>
                                        <p:tav tm="0">
                                          <p:val>
                                            <p:strVal val="#ppt_y"/>
                                          </p:val>
                                        </p:tav>
                                        <p:tav tm="100000">
                                          <p:val>
                                            <p:strVal val="#ppt_y"/>
                                          </p:val>
                                        </p:tav>
                                      </p:tavLst>
                                    </p:anim>
                                    <p:anim calcmode="lin" valueType="num">
                                      <p:cBhvr additive="base">
                                        <p:cTn id="1001" dur="500" fill="hold"/>
                                        <p:tgtEl>
                                          <p:spTgt spid="670">
                                            <p:txEl>
                                              <p:pRg st="48" end="73"/>
                                            </p:txEl>
                                          </p:spTgt>
                                        </p:tgtEl>
                                        <p:attrNameLst>
                                          <p:attrName>ppt_w</p:attrName>
                                        </p:attrNameLst>
                                      </p:cBhvr>
                                      <p:tavLst>
                                        <p:tav tm="0">
                                          <p:val>
                                            <p:fltVal val="0"/>
                                          </p:val>
                                        </p:tav>
                                        <p:tav tm="100000">
                                          <p:val>
                                            <p:strVal val="#ppt_w"/>
                                          </p:val>
                                        </p:tav>
                                      </p:tavLst>
                                    </p:anim>
                                    <p:anim calcmode="lin" valueType="num">
                                      <p:cBhvr additive="base">
                                        <p:cTn id="1002" dur="500" fill="hold"/>
                                        <p:tgtEl>
                                          <p:spTgt spid="670">
                                            <p:txEl>
                                              <p:pRg st="48" end="73"/>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1003" presetID="17" presetClass="entr" presetSubtype="8" fill="hold" grpId="0" nodeType="clickEffect">
                                  <p:childTnLst>
                                    <p:set>
                                      <p:cBhvr additive="base">
                                        <p:cTn id="1004" dur="1" fill="hold">
                                          <p:stCondLst>
                                            <p:cond delay="0"/>
                                          </p:stCondLst>
                                        </p:cTn>
                                        <p:tgtEl>
                                          <p:spTgt spid="670">
                                            <p:txEl>
                                              <p:pRg st="73" end="89"/>
                                            </p:txEl>
                                          </p:spTgt>
                                        </p:tgtEl>
                                        <p:attrNameLst>
                                          <p:attrName>style.visibility</p:attrName>
                                        </p:attrNameLst>
                                      </p:cBhvr>
                                      <p:to>
                                        <p:strVal val="visible"/>
                                      </p:to>
                                    </p:set>
                                    <p:anim calcmode="lin" valueType="num">
                                      <p:cBhvr additive="base">
                                        <p:cTn id="1005" dur="500" fill="hold"/>
                                        <p:tgtEl>
                                          <p:spTgt spid="670">
                                            <p:txEl>
                                              <p:pRg st="73" end="89"/>
                                            </p:txEl>
                                          </p:spTgt>
                                        </p:tgtEl>
                                        <p:attrNameLst>
                                          <p:attrName>ppt_x</p:attrName>
                                        </p:attrNameLst>
                                      </p:cBhvr>
                                      <p:tavLst>
                                        <p:tav tm="0">
                                          <p:val>
                                            <p:strVal val="#ppt_x-#ppt_w/2"/>
                                          </p:val>
                                        </p:tav>
                                        <p:tav tm="100000">
                                          <p:val>
                                            <p:strVal val="#ppt_x"/>
                                          </p:val>
                                        </p:tav>
                                      </p:tavLst>
                                    </p:anim>
                                    <p:anim calcmode="lin" valueType="num">
                                      <p:cBhvr additive="base">
                                        <p:cTn id="1006" dur="500" fill="hold"/>
                                        <p:tgtEl>
                                          <p:spTgt spid="670">
                                            <p:txEl>
                                              <p:pRg st="73" end="89"/>
                                            </p:txEl>
                                          </p:spTgt>
                                        </p:tgtEl>
                                        <p:attrNameLst>
                                          <p:attrName>ppt_y</p:attrName>
                                        </p:attrNameLst>
                                      </p:cBhvr>
                                      <p:tavLst>
                                        <p:tav tm="0">
                                          <p:val>
                                            <p:strVal val="#ppt_y"/>
                                          </p:val>
                                        </p:tav>
                                        <p:tav tm="100000">
                                          <p:val>
                                            <p:strVal val="#ppt_y"/>
                                          </p:val>
                                        </p:tav>
                                      </p:tavLst>
                                    </p:anim>
                                    <p:anim calcmode="lin" valueType="num">
                                      <p:cBhvr additive="base">
                                        <p:cTn id="1007" dur="500" fill="hold"/>
                                        <p:tgtEl>
                                          <p:spTgt spid="670">
                                            <p:txEl>
                                              <p:pRg st="73" end="89"/>
                                            </p:txEl>
                                          </p:spTgt>
                                        </p:tgtEl>
                                        <p:attrNameLst>
                                          <p:attrName>ppt_w</p:attrName>
                                        </p:attrNameLst>
                                      </p:cBhvr>
                                      <p:tavLst>
                                        <p:tav tm="0">
                                          <p:val>
                                            <p:fltVal val="0"/>
                                          </p:val>
                                        </p:tav>
                                        <p:tav tm="100000">
                                          <p:val>
                                            <p:strVal val="#ppt_w"/>
                                          </p:val>
                                        </p:tav>
                                      </p:tavLst>
                                    </p:anim>
                                    <p:anim calcmode="lin" valueType="num">
                                      <p:cBhvr additive="base">
                                        <p:cTn id="1008" dur="500" fill="hold"/>
                                        <p:tgtEl>
                                          <p:spTgt spid="670">
                                            <p:txEl>
                                              <p:pRg st="73" end="89"/>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1009" presetID="17" presetClass="entr" presetSubtype="8" fill="hold" grpId="0" nodeType="clickEffect">
                                  <p:childTnLst>
                                    <p:set>
                                      <p:cBhvr additive="base">
                                        <p:cTn id="1010" dur="1" fill="hold">
                                          <p:stCondLst>
                                            <p:cond delay="0"/>
                                          </p:stCondLst>
                                        </p:cTn>
                                        <p:tgtEl>
                                          <p:spTgt spid="670">
                                            <p:txEl>
                                              <p:pRg st="89" end="105"/>
                                            </p:txEl>
                                          </p:spTgt>
                                        </p:tgtEl>
                                        <p:attrNameLst>
                                          <p:attrName>style.visibility</p:attrName>
                                        </p:attrNameLst>
                                      </p:cBhvr>
                                      <p:to>
                                        <p:strVal val="visible"/>
                                      </p:to>
                                    </p:set>
                                    <p:anim calcmode="lin" valueType="num">
                                      <p:cBhvr additive="base">
                                        <p:cTn id="1011" dur="500" fill="hold"/>
                                        <p:tgtEl>
                                          <p:spTgt spid="670">
                                            <p:txEl>
                                              <p:pRg st="89" end="105"/>
                                            </p:txEl>
                                          </p:spTgt>
                                        </p:tgtEl>
                                        <p:attrNameLst>
                                          <p:attrName>ppt_x</p:attrName>
                                        </p:attrNameLst>
                                      </p:cBhvr>
                                      <p:tavLst>
                                        <p:tav tm="0">
                                          <p:val>
                                            <p:strVal val="#ppt_x-#ppt_w/2"/>
                                          </p:val>
                                        </p:tav>
                                        <p:tav tm="100000">
                                          <p:val>
                                            <p:strVal val="#ppt_x"/>
                                          </p:val>
                                        </p:tav>
                                      </p:tavLst>
                                    </p:anim>
                                    <p:anim calcmode="lin" valueType="num">
                                      <p:cBhvr additive="base">
                                        <p:cTn id="1012" dur="500" fill="hold"/>
                                        <p:tgtEl>
                                          <p:spTgt spid="670">
                                            <p:txEl>
                                              <p:pRg st="89" end="105"/>
                                            </p:txEl>
                                          </p:spTgt>
                                        </p:tgtEl>
                                        <p:attrNameLst>
                                          <p:attrName>ppt_y</p:attrName>
                                        </p:attrNameLst>
                                      </p:cBhvr>
                                      <p:tavLst>
                                        <p:tav tm="0">
                                          <p:val>
                                            <p:strVal val="#ppt_y"/>
                                          </p:val>
                                        </p:tav>
                                        <p:tav tm="100000">
                                          <p:val>
                                            <p:strVal val="#ppt_y"/>
                                          </p:val>
                                        </p:tav>
                                      </p:tavLst>
                                    </p:anim>
                                    <p:anim calcmode="lin" valueType="num">
                                      <p:cBhvr additive="base">
                                        <p:cTn id="1013" dur="500" fill="hold"/>
                                        <p:tgtEl>
                                          <p:spTgt spid="670">
                                            <p:txEl>
                                              <p:pRg st="89" end="105"/>
                                            </p:txEl>
                                          </p:spTgt>
                                        </p:tgtEl>
                                        <p:attrNameLst>
                                          <p:attrName>ppt_w</p:attrName>
                                        </p:attrNameLst>
                                      </p:cBhvr>
                                      <p:tavLst>
                                        <p:tav tm="0">
                                          <p:val>
                                            <p:fltVal val="0"/>
                                          </p:val>
                                        </p:tav>
                                        <p:tav tm="100000">
                                          <p:val>
                                            <p:strVal val="#ppt_w"/>
                                          </p:val>
                                        </p:tav>
                                      </p:tavLst>
                                    </p:anim>
                                    <p:anim calcmode="lin" valueType="num">
                                      <p:cBhvr additive="base">
                                        <p:cTn id="1014" dur="500" fill="hold"/>
                                        <p:tgtEl>
                                          <p:spTgt spid="670">
                                            <p:txEl>
                                              <p:pRg st="89" end="105"/>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1015" presetID="17" presetClass="entr" presetSubtype="8" fill="hold" grpId="0" nodeType="clickEffect">
                                  <p:childTnLst>
                                    <p:set>
                                      <p:cBhvr additive="base">
                                        <p:cTn id="1016" dur="1" fill="hold">
                                          <p:stCondLst>
                                            <p:cond delay="0"/>
                                          </p:stCondLst>
                                        </p:cTn>
                                        <p:tgtEl>
                                          <p:spTgt spid="670">
                                            <p:txEl>
                                              <p:pRg st="105" end="124"/>
                                            </p:txEl>
                                          </p:spTgt>
                                        </p:tgtEl>
                                        <p:attrNameLst>
                                          <p:attrName>style.visibility</p:attrName>
                                        </p:attrNameLst>
                                      </p:cBhvr>
                                      <p:to>
                                        <p:strVal val="visible"/>
                                      </p:to>
                                    </p:set>
                                    <p:anim calcmode="lin" valueType="num">
                                      <p:cBhvr additive="base">
                                        <p:cTn id="1017" dur="500" fill="hold"/>
                                        <p:tgtEl>
                                          <p:spTgt spid="670">
                                            <p:txEl>
                                              <p:pRg st="105" end="124"/>
                                            </p:txEl>
                                          </p:spTgt>
                                        </p:tgtEl>
                                        <p:attrNameLst>
                                          <p:attrName>ppt_x</p:attrName>
                                        </p:attrNameLst>
                                      </p:cBhvr>
                                      <p:tavLst>
                                        <p:tav tm="0">
                                          <p:val>
                                            <p:strVal val="#ppt_x-#ppt_w/2"/>
                                          </p:val>
                                        </p:tav>
                                        <p:tav tm="100000">
                                          <p:val>
                                            <p:strVal val="#ppt_x"/>
                                          </p:val>
                                        </p:tav>
                                      </p:tavLst>
                                    </p:anim>
                                    <p:anim calcmode="lin" valueType="num">
                                      <p:cBhvr additive="base">
                                        <p:cTn id="1018" dur="500" fill="hold"/>
                                        <p:tgtEl>
                                          <p:spTgt spid="670">
                                            <p:txEl>
                                              <p:pRg st="105" end="124"/>
                                            </p:txEl>
                                          </p:spTgt>
                                        </p:tgtEl>
                                        <p:attrNameLst>
                                          <p:attrName>ppt_y</p:attrName>
                                        </p:attrNameLst>
                                      </p:cBhvr>
                                      <p:tavLst>
                                        <p:tav tm="0">
                                          <p:val>
                                            <p:strVal val="#ppt_y"/>
                                          </p:val>
                                        </p:tav>
                                        <p:tav tm="100000">
                                          <p:val>
                                            <p:strVal val="#ppt_y"/>
                                          </p:val>
                                        </p:tav>
                                      </p:tavLst>
                                    </p:anim>
                                    <p:anim calcmode="lin" valueType="num">
                                      <p:cBhvr additive="base">
                                        <p:cTn id="1019" dur="500" fill="hold"/>
                                        <p:tgtEl>
                                          <p:spTgt spid="670">
                                            <p:txEl>
                                              <p:pRg st="105" end="124"/>
                                            </p:txEl>
                                          </p:spTgt>
                                        </p:tgtEl>
                                        <p:attrNameLst>
                                          <p:attrName>ppt_w</p:attrName>
                                        </p:attrNameLst>
                                      </p:cBhvr>
                                      <p:tavLst>
                                        <p:tav tm="0">
                                          <p:val>
                                            <p:fltVal val="0"/>
                                          </p:val>
                                        </p:tav>
                                        <p:tav tm="100000">
                                          <p:val>
                                            <p:strVal val="#ppt_w"/>
                                          </p:val>
                                        </p:tav>
                                      </p:tavLst>
                                    </p:anim>
                                    <p:anim calcmode="lin" valueType="num">
                                      <p:cBhvr additive="base">
                                        <p:cTn id="1020" dur="500" fill="hold"/>
                                        <p:tgtEl>
                                          <p:spTgt spid="670">
                                            <p:txEl>
                                              <p:pRg st="105" end="124"/>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1021" presetID="17" presetClass="entr" presetSubtype="8" fill="hold" grpId="0" nodeType="clickEffect">
                                  <p:childTnLst>
                                    <p:set>
                                      <p:cBhvr additive="base">
                                        <p:cTn id="1022" dur="1" fill="hold">
                                          <p:stCondLst>
                                            <p:cond delay="0"/>
                                          </p:stCondLst>
                                        </p:cTn>
                                        <p:tgtEl>
                                          <p:spTgt spid="670">
                                            <p:txEl>
                                              <p:pRg st="124" end="138"/>
                                            </p:txEl>
                                          </p:spTgt>
                                        </p:tgtEl>
                                        <p:attrNameLst>
                                          <p:attrName>style.visibility</p:attrName>
                                        </p:attrNameLst>
                                      </p:cBhvr>
                                      <p:to>
                                        <p:strVal val="visible"/>
                                      </p:to>
                                    </p:set>
                                    <p:anim calcmode="lin" valueType="num">
                                      <p:cBhvr additive="base">
                                        <p:cTn id="1023" dur="500" fill="hold"/>
                                        <p:tgtEl>
                                          <p:spTgt spid="670">
                                            <p:txEl>
                                              <p:pRg st="124" end="138"/>
                                            </p:txEl>
                                          </p:spTgt>
                                        </p:tgtEl>
                                        <p:attrNameLst>
                                          <p:attrName>ppt_x</p:attrName>
                                        </p:attrNameLst>
                                      </p:cBhvr>
                                      <p:tavLst>
                                        <p:tav tm="0">
                                          <p:val>
                                            <p:strVal val="#ppt_x-#ppt_w/2"/>
                                          </p:val>
                                        </p:tav>
                                        <p:tav tm="100000">
                                          <p:val>
                                            <p:strVal val="#ppt_x"/>
                                          </p:val>
                                        </p:tav>
                                      </p:tavLst>
                                    </p:anim>
                                    <p:anim calcmode="lin" valueType="num">
                                      <p:cBhvr additive="base">
                                        <p:cTn id="1024" dur="500" fill="hold"/>
                                        <p:tgtEl>
                                          <p:spTgt spid="670">
                                            <p:txEl>
                                              <p:pRg st="124" end="138"/>
                                            </p:txEl>
                                          </p:spTgt>
                                        </p:tgtEl>
                                        <p:attrNameLst>
                                          <p:attrName>ppt_y</p:attrName>
                                        </p:attrNameLst>
                                      </p:cBhvr>
                                      <p:tavLst>
                                        <p:tav tm="0">
                                          <p:val>
                                            <p:strVal val="#ppt_y"/>
                                          </p:val>
                                        </p:tav>
                                        <p:tav tm="100000">
                                          <p:val>
                                            <p:strVal val="#ppt_y"/>
                                          </p:val>
                                        </p:tav>
                                      </p:tavLst>
                                    </p:anim>
                                    <p:anim calcmode="lin" valueType="num">
                                      <p:cBhvr additive="base">
                                        <p:cTn id="1025" dur="500" fill="hold"/>
                                        <p:tgtEl>
                                          <p:spTgt spid="670">
                                            <p:txEl>
                                              <p:pRg st="124" end="138"/>
                                            </p:txEl>
                                          </p:spTgt>
                                        </p:tgtEl>
                                        <p:attrNameLst>
                                          <p:attrName>ppt_w</p:attrName>
                                        </p:attrNameLst>
                                      </p:cBhvr>
                                      <p:tavLst>
                                        <p:tav tm="0">
                                          <p:val>
                                            <p:fltVal val="0"/>
                                          </p:val>
                                        </p:tav>
                                        <p:tav tm="100000">
                                          <p:val>
                                            <p:strVal val="#ppt_w"/>
                                          </p:val>
                                        </p:tav>
                                      </p:tavLst>
                                    </p:anim>
                                    <p:anim calcmode="lin" valueType="num">
                                      <p:cBhvr additive="base">
                                        <p:cTn id="1026" dur="500" fill="hold"/>
                                        <p:tgtEl>
                                          <p:spTgt spid="670">
                                            <p:txEl>
                                              <p:pRg st="124" end="138"/>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1027" presetID="17" presetClass="entr" presetSubtype="8" fill="hold" grpId="0" nodeType="clickEffect">
                                  <p:childTnLst>
                                    <p:set>
                                      <p:cBhvr additive="base">
                                        <p:cTn id="1028" dur="1" fill="hold">
                                          <p:stCondLst>
                                            <p:cond delay="0"/>
                                          </p:stCondLst>
                                        </p:cTn>
                                        <p:tgtEl>
                                          <p:spTgt spid="670">
                                            <p:txEl>
                                              <p:pRg st="138" end="155"/>
                                            </p:txEl>
                                          </p:spTgt>
                                        </p:tgtEl>
                                        <p:attrNameLst>
                                          <p:attrName>style.visibility</p:attrName>
                                        </p:attrNameLst>
                                      </p:cBhvr>
                                      <p:to>
                                        <p:strVal val="visible"/>
                                      </p:to>
                                    </p:set>
                                    <p:anim calcmode="lin" valueType="num">
                                      <p:cBhvr additive="base">
                                        <p:cTn id="1029" dur="500" fill="hold"/>
                                        <p:tgtEl>
                                          <p:spTgt spid="670">
                                            <p:txEl>
                                              <p:pRg st="138" end="155"/>
                                            </p:txEl>
                                          </p:spTgt>
                                        </p:tgtEl>
                                        <p:attrNameLst>
                                          <p:attrName>ppt_x</p:attrName>
                                        </p:attrNameLst>
                                      </p:cBhvr>
                                      <p:tavLst>
                                        <p:tav tm="0">
                                          <p:val>
                                            <p:strVal val="#ppt_x-#ppt_w/2"/>
                                          </p:val>
                                        </p:tav>
                                        <p:tav tm="100000">
                                          <p:val>
                                            <p:strVal val="#ppt_x"/>
                                          </p:val>
                                        </p:tav>
                                      </p:tavLst>
                                    </p:anim>
                                    <p:anim calcmode="lin" valueType="num">
                                      <p:cBhvr additive="base">
                                        <p:cTn id="1030" dur="500" fill="hold"/>
                                        <p:tgtEl>
                                          <p:spTgt spid="670">
                                            <p:txEl>
                                              <p:pRg st="138" end="155"/>
                                            </p:txEl>
                                          </p:spTgt>
                                        </p:tgtEl>
                                        <p:attrNameLst>
                                          <p:attrName>ppt_y</p:attrName>
                                        </p:attrNameLst>
                                      </p:cBhvr>
                                      <p:tavLst>
                                        <p:tav tm="0">
                                          <p:val>
                                            <p:strVal val="#ppt_y"/>
                                          </p:val>
                                        </p:tav>
                                        <p:tav tm="100000">
                                          <p:val>
                                            <p:strVal val="#ppt_y"/>
                                          </p:val>
                                        </p:tav>
                                      </p:tavLst>
                                    </p:anim>
                                    <p:anim calcmode="lin" valueType="num">
                                      <p:cBhvr additive="base">
                                        <p:cTn id="1031" dur="500" fill="hold"/>
                                        <p:tgtEl>
                                          <p:spTgt spid="670">
                                            <p:txEl>
                                              <p:pRg st="138" end="155"/>
                                            </p:txEl>
                                          </p:spTgt>
                                        </p:tgtEl>
                                        <p:attrNameLst>
                                          <p:attrName>ppt_w</p:attrName>
                                        </p:attrNameLst>
                                      </p:cBhvr>
                                      <p:tavLst>
                                        <p:tav tm="0">
                                          <p:val>
                                            <p:fltVal val="0"/>
                                          </p:val>
                                        </p:tav>
                                        <p:tav tm="100000">
                                          <p:val>
                                            <p:strVal val="#ppt_w"/>
                                          </p:val>
                                        </p:tav>
                                      </p:tavLst>
                                    </p:anim>
                                    <p:anim calcmode="lin" valueType="num">
                                      <p:cBhvr additive="base">
                                        <p:cTn id="1032" dur="500" fill="hold"/>
                                        <p:tgtEl>
                                          <p:spTgt spid="670">
                                            <p:txEl>
                                              <p:pRg st="138" end="155"/>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1033" presetID="17" presetClass="entr" presetSubtype="8" fill="hold" grpId="0" nodeType="clickEffect">
                                  <p:childTnLst>
                                    <p:set>
                                      <p:cBhvr additive="base">
                                        <p:cTn id="1034" dur="1" fill="hold">
                                          <p:stCondLst>
                                            <p:cond delay="0"/>
                                          </p:stCondLst>
                                        </p:cTn>
                                        <p:tgtEl>
                                          <p:spTgt spid="670">
                                            <p:txEl>
                                              <p:pRg st="155" end="177"/>
                                            </p:txEl>
                                          </p:spTgt>
                                        </p:tgtEl>
                                        <p:attrNameLst>
                                          <p:attrName>style.visibility</p:attrName>
                                        </p:attrNameLst>
                                      </p:cBhvr>
                                      <p:to>
                                        <p:strVal val="visible"/>
                                      </p:to>
                                    </p:set>
                                    <p:anim calcmode="lin" valueType="num">
                                      <p:cBhvr additive="base">
                                        <p:cTn id="1035" dur="500" fill="hold"/>
                                        <p:tgtEl>
                                          <p:spTgt spid="670">
                                            <p:txEl>
                                              <p:pRg st="155" end="177"/>
                                            </p:txEl>
                                          </p:spTgt>
                                        </p:tgtEl>
                                        <p:attrNameLst>
                                          <p:attrName>ppt_x</p:attrName>
                                        </p:attrNameLst>
                                      </p:cBhvr>
                                      <p:tavLst>
                                        <p:tav tm="0">
                                          <p:val>
                                            <p:strVal val="#ppt_x-#ppt_w/2"/>
                                          </p:val>
                                        </p:tav>
                                        <p:tav tm="100000">
                                          <p:val>
                                            <p:strVal val="#ppt_x"/>
                                          </p:val>
                                        </p:tav>
                                      </p:tavLst>
                                    </p:anim>
                                    <p:anim calcmode="lin" valueType="num">
                                      <p:cBhvr additive="base">
                                        <p:cTn id="1036" dur="500" fill="hold"/>
                                        <p:tgtEl>
                                          <p:spTgt spid="670">
                                            <p:txEl>
                                              <p:pRg st="155" end="177"/>
                                            </p:txEl>
                                          </p:spTgt>
                                        </p:tgtEl>
                                        <p:attrNameLst>
                                          <p:attrName>ppt_y</p:attrName>
                                        </p:attrNameLst>
                                      </p:cBhvr>
                                      <p:tavLst>
                                        <p:tav tm="0">
                                          <p:val>
                                            <p:strVal val="#ppt_y"/>
                                          </p:val>
                                        </p:tav>
                                        <p:tav tm="100000">
                                          <p:val>
                                            <p:strVal val="#ppt_y"/>
                                          </p:val>
                                        </p:tav>
                                      </p:tavLst>
                                    </p:anim>
                                    <p:anim calcmode="lin" valueType="num">
                                      <p:cBhvr additive="base">
                                        <p:cTn id="1037" dur="500" fill="hold"/>
                                        <p:tgtEl>
                                          <p:spTgt spid="670">
                                            <p:txEl>
                                              <p:pRg st="155" end="177"/>
                                            </p:txEl>
                                          </p:spTgt>
                                        </p:tgtEl>
                                        <p:attrNameLst>
                                          <p:attrName>ppt_w</p:attrName>
                                        </p:attrNameLst>
                                      </p:cBhvr>
                                      <p:tavLst>
                                        <p:tav tm="0">
                                          <p:val>
                                            <p:fltVal val="0"/>
                                          </p:val>
                                        </p:tav>
                                        <p:tav tm="100000">
                                          <p:val>
                                            <p:strVal val="#ppt_w"/>
                                          </p:val>
                                        </p:tav>
                                      </p:tavLst>
                                    </p:anim>
                                    <p:anim calcmode="lin" valueType="num">
                                      <p:cBhvr additive="base">
                                        <p:cTn id="1038" dur="500" fill="hold"/>
                                        <p:tgtEl>
                                          <p:spTgt spid="670">
                                            <p:txEl>
                                              <p:pRg st="155" end="177"/>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1039" presetID="17" presetClass="entr" presetSubtype="8" fill="hold" grpId="0" nodeType="clickEffect">
                                  <p:childTnLst>
                                    <p:set>
                                      <p:cBhvr additive="base">
                                        <p:cTn id="1040" dur="1" fill="hold">
                                          <p:stCondLst>
                                            <p:cond delay="0"/>
                                          </p:stCondLst>
                                        </p:cTn>
                                        <p:tgtEl>
                                          <p:spTgt spid="670">
                                            <p:txEl>
                                              <p:pRg st="177" end="203"/>
                                            </p:txEl>
                                          </p:spTgt>
                                        </p:tgtEl>
                                        <p:attrNameLst>
                                          <p:attrName>style.visibility</p:attrName>
                                        </p:attrNameLst>
                                      </p:cBhvr>
                                      <p:to>
                                        <p:strVal val="visible"/>
                                      </p:to>
                                    </p:set>
                                    <p:anim calcmode="lin" valueType="num">
                                      <p:cBhvr additive="base">
                                        <p:cTn id="1041" dur="500" fill="hold"/>
                                        <p:tgtEl>
                                          <p:spTgt spid="670">
                                            <p:txEl>
                                              <p:pRg st="177" end="203"/>
                                            </p:txEl>
                                          </p:spTgt>
                                        </p:tgtEl>
                                        <p:attrNameLst>
                                          <p:attrName>ppt_x</p:attrName>
                                        </p:attrNameLst>
                                      </p:cBhvr>
                                      <p:tavLst>
                                        <p:tav tm="0">
                                          <p:val>
                                            <p:strVal val="#ppt_x-#ppt_w/2"/>
                                          </p:val>
                                        </p:tav>
                                        <p:tav tm="100000">
                                          <p:val>
                                            <p:strVal val="#ppt_x"/>
                                          </p:val>
                                        </p:tav>
                                      </p:tavLst>
                                    </p:anim>
                                    <p:anim calcmode="lin" valueType="num">
                                      <p:cBhvr additive="base">
                                        <p:cTn id="1042" dur="500" fill="hold"/>
                                        <p:tgtEl>
                                          <p:spTgt spid="670">
                                            <p:txEl>
                                              <p:pRg st="177" end="203"/>
                                            </p:txEl>
                                          </p:spTgt>
                                        </p:tgtEl>
                                        <p:attrNameLst>
                                          <p:attrName>ppt_y</p:attrName>
                                        </p:attrNameLst>
                                      </p:cBhvr>
                                      <p:tavLst>
                                        <p:tav tm="0">
                                          <p:val>
                                            <p:strVal val="#ppt_y"/>
                                          </p:val>
                                        </p:tav>
                                        <p:tav tm="100000">
                                          <p:val>
                                            <p:strVal val="#ppt_y"/>
                                          </p:val>
                                        </p:tav>
                                      </p:tavLst>
                                    </p:anim>
                                    <p:anim calcmode="lin" valueType="num">
                                      <p:cBhvr additive="base">
                                        <p:cTn id="1043" dur="500" fill="hold"/>
                                        <p:tgtEl>
                                          <p:spTgt spid="670">
                                            <p:txEl>
                                              <p:pRg st="177" end="203"/>
                                            </p:txEl>
                                          </p:spTgt>
                                        </p:tgtEl>
                                        <p:attrNameLst>
                                          <p:attrName>ppt_w</p:attrName>
                                        </p:attrNameLst>
                                      </p:cBhvr>
                                      <p:tavLst>
                                        <p:tav tm="0">
                                          <p:val>
                                            <p:fltVal val="0"/>
                                          </p:val>
                                        </p:tav>
                                        <p:tav tm="100000">
                                          <p:val>
                                            <p:strVal val="#ppt_w"/>
                                          </p:val>
                                        </p:tav>
                                      </p:tavLst>
                                    </p:anim>
                                    <p:anim calcmode="lin" valueType="num">
                                      <p:cBhvr additive="base">
                                        <p:cTn id="1044" dur="500" fill="hold"/>
                                        <p:tgtEl>
                                          <p:spTgt spid="670">
                                            <p:txEl>
                                              <p:pRg st="177" end="203"/>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1045" presetID="17" presetClass="entr" presetSubtype="8" fill="hold" grpId="0" nodeType="clickEffect">
                                  <p:childTnLst>
                                    <p:set>
                                      <p:cBhvr additive="base">
                                        <p:cTn id="1046" dur="1" fill="hold">
                                          <p:stCondLst>
                                            <p:cond delay="0"/>
                                          </p:stCondLst>
                                        </p:cTn>
                                        <p:tgtEl>
                                          <p:spTgt spid="670">
                                            <p:txEl>
                                              <p:pRg st="203" end="213"/>
                                            </p:txEl>
                                          </p:spTgt>
                                        </p:tgtEl>
                                        <p:attrNameLst>
                                          <p:attrName>style.visibility</p:attrName>
                                        </p:attrNameLst>
                                      </p:cBhvr>
                                      <p:to>
                                        <p:strVal val="visible"/>
                                      </p:to>
                                    </p:set>
                                    <p:anim calcmode="lin" valueType="num">
                                      <p:cBhvr additive="base">
                                        <p:cTn id="1047" dur="500" fill="hold"/>
                                        <p:tgtEl>
                                          <p:spTgt spid="670">
                                            <p:txEl>
                                              <p:pRg st="203" end="213"/>
                                            </p:txEl>
                                          </p:spTgt>
                                        </p:tgtEl>
                                        <p:attrNameLst>
                                          <p:attrName>ppt_x</p:attrName>
                                        </p:attrNameLst>
                                      </p:cBhvr>
                                      <p:tavLst>
                                        <p:tav tm="0">
                                          <p:val>
                                            <p:strVal val="#ppt_x-#ppt_w/2"/>
                                          </p:val>
                                        </p:tav>
                                        <p:tav tm="100000">
                                          <p:val>
                                            <p:strVal val="#ppt_x"/>
                                          </p:val>
                                        </p:tav>
                                      </p:tavLst>
                                    </p:anim>
                                    <p:anim calcmode="lin" valueType="num">
                                      <p:cBhvr additive="base">
                                        <p:cTn id="1048" dur="500" fill="hold"/>
                                        <p:tgtEl>
                                          <p:spTgt spid="670">
                                            <p:txEl>
                                              <p:pRg st="203" end="213"/>
                                            </p:txEl>
                                          </p:spTgt>
                                        </p:tgtEl>
                                        <p:attrNameLst>
                                          <p:attrName>ppt_y</p:attrName>
                                        </p:attrNameLst>
                                      </p:cBhvr>
                                      <p:tavLst>
                                        <p:tav tm="0">
                                          <p:val>
                                            <p:strVal val="#ppt_y"/>
                                          </p:val>
                                        </p:tav>
                                        <p:tav tm="100000">
                                          <p:val>
                                            <p:strVal val="#ppt_y"/>
                                          </p:val>
                                        </p:tav>
                                      </p:tavLst>
                                    </p:anim>
                                    <p:anim calcmode="lin" valueType="num">
                                      <p:cBhvr additive="base">
                                        <p:cTn id="1049" dur="500" fill="hold"/>
                                        <p:tgtEl>
                                          <p:spTgt spid="670">
                                            <p:txEl>
                                              <p:pRg st="203" end="213"/>
                                            </p:txEl>
                                          </p:spTgt>
                                        </p:tgtEl>
                                        <p:attrNameLst>
                                          <p:attrName>ppt_w</p:attrName>
                                        </p:attrNameLst>
                                      </p:cBhvr>
                                      <p:tavLst>
                                        <p:tav tm="0">
                                          <p:val>
                                            <p:fltVal val="0"/>
                                          </p:val>
                                        </p:tav>
                                        <p:tav tm="100000">
                                          <p:val>
                                            <p:strVal val="#ppt_w"/>
                                          </p:val>
                                        </p:tav>
                                      </p:tavLst>
                                    </p:anim>
                                    <p:anim calcmode="lin" valueType="num">
                                      <p:cBhvr additive="base">
                                        <p:cTn id="1050" dur="500" fill="hold"/>
                                        <p:tgtEl>
                                          <p:spTgt spid="670">
                                            <p:txEl>
                                              <p:pRg st="203" end="21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85.xml><?xml version="1.0" encoding="utf-8"?>
<p:sld xmlns:a="http://schemas.openxmlformats.org/drawingml/2006/main" xmlns:p="http://schemas.openxmlformats.org/presentationml/2006/main" xmlns:r="http://schemas.openxmlformats.org/officeDocument/2006/relationships">
  <p:cSld>
    <p:spTree>
      <p:nvGrpSpPr>
        <p:cNvPr id="673" name=""/>
        <p:cNvGrpSpPr/>
        <p:nvPr/>
      </p:nvGrpSpPr>
      <p:grpSpPr>
        <a:xfrm>
          <a:off x="0" y="0"/>
          <a:ext cx="0" cy="0"/>
          <a:chOff x="0" y="0"/>
          <a:chExt cx="0" cy="0"/>
        </a:xfrm>
      </p:grpSpPr>
      <p:sp>
        <p:nvSpPr>
          <p:cNvPr id="674" name="Shape 2643"/>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电气安全部件</a:t>
            </a:r>
            <a:endParaRPr/>
          </a:p>
        </p:txBody>
      </p:sp>
      <p:pic>
        <p:nvPicPr>
          <p:cNvPr id="675" name="Image 2644"/>
          <p:cNvPicPr>
            <a:picLocks noGrp="true" noChangeAspect="true"/>
          </p:cNvPicPr>
          <p:nvPr/>
        </p:nvPicPr>
        <p:blipFill>
          <a:blip r:embed="rId1"/>
          <a:srcRect/>
          <a:stretch>
            <a:fillRect/>
          </a:stretch>
        </p:blipFill>
        <p:spPr>
          <a:xfrm>
            <a:off x="457200" y="1524000"/>
            <a:ext cx="2743200" cy="2212975"/>
          </a:xfrm>
          <a:prstGeom prst="rect">
            <a:avLst/>
          </a:prstGeom>
          <a:noFill/>
        </p:spPr>
      </p:pic>
      <p:pic>
        <p:nvPicPr>
          <p:cNvPr id="676" name="Image 2645"/>
          <p:cNvPicPr>
            <a:picLocks noGrp="true" noChangeAspect="true"/>
          </p:cNvPicPr>
          <p:nvPr/>
        </p:nvPicPr>
        <p:blipFill>
          <a:blip r:embed="rId2"/>
          <a:srcRect/>
          <a:stretch>
            <a:fillRect/>
          </a:stretch>
        </p:blipFill>
        <p:spPr>
          <a:xfrm>
            <a:off x="3276600" y="2819400"/>
            <a:ext cx="2667000" cy="2214562"/>
          </a:xfrm>
          <a:prstGeom prst="rect">
            <a:avLst/>
          </a:prstGeom>
          <a:noFill/>
        </p:spPr>
      </p:pic>
      <p:pic>
        <p:nvPicPr>
          <p:cNvPr id="677" name="Image 2646"/>
          <p:cNvPicPr>
            <a:picLocks noGrp="true" noChangeAspect="true"/>
          </p:cNvPicPr>
          <p:nvPr/>
        </p:nvPicPr>
        <p:blipFill>
          <a:blip r:embed="rId3"/>
          <a:srcRect/>
          <a:stretch>
            <a:fillRect/>
          </a:stretch>
        </p:blipFill>
        <p:spPr>
          <a:xfrm>
            <a:off x="6096000" y="3886200"/>
            <a:ext cx="2667000" cy="2214562"/>
          </a:xfrm>
          <a:prstGeom prst="rect">
            <a:avLst/>
          </a:prstGeom>
          <a:noFill/>
        </p:spPr>
      </p:pic>
      <p:sp>
        <p:nvSpPr>
          <p:cNvPr id="678" name="Shape 2647"/>
          <p:cNvSpPr>
            <a:spLocks noGrp="true" noChangeShapeType="true"/>
          </p:cNvSpPr>
          <p:nvPr/>
        </p:nvSpPr>
        <p:spPr>
          <a:xfrm>
            <a:off x="685800" y="3810000"/>
            <a:ext cx="2286000" cy="519112"/>
          </a:xfrm>
          <a:prstGeom prst="rect">
            <a:avLst/>
          </a:prstGeom>
          <a:noFill/>
        </p:spPr>
        <p:txBody>
          <a:bodyPr lIns="91440" tIns="45720" rIns="91440" bIns="45720">
            <a:spAutoFit/>
          </a:bodyPr>
          <a:lstStyle/>
          <a:p>
            <a:pPr lvl="0">
              <a:spcBef>
                <a:spcPct val="50000"/>
              </a:spcBef>
            </a:pPr>
            <a:r>
              <a:rPr lang="zh-CN" sz="2800">
                <a:ea typeface="楷体_GB2312" charset="-122"/>
              </a:rPr>
              <a:t>相序继电器</a:t>
            </a:r>
            <a:endParaRPr/>
          </a:p>
        </p:txBody>
      </p:sp>
      <p:sp>
        <p:nvSpPr>
          <p:cNvPr id="679" name="Shape 2648"/>
          <p:cNvSpPr>
            <a:spLocks noGrp="true" noChangeShapeType="true"/>
          </p:cNvSpPr>
          <p:nvPr/>
        </p:nvSpPr>
        <p:spPr>
          <a:xfrm>
            <a:off x="4343400" y="4876800"/>
            <a:ext cx="1828800" cy="519112"/>
          </a:xfrm>
          <a:prstGeom prst="rect">
            <a:avLst/>
          </a:prstGeom>
          <a:noFill/>
        </p:spPr>
        <p:txBody>
          <a:bodyPr lIns="91440" tIns="45720" rIns="91440" bIns="45720">
            <a:spAutoFit/>
          </a:bodyPr>
          <a:lstStyle/>
          <a:p>
            <a:pPr lvl="0">
              <a:spcBef>
                <a:spcPct val="50000"/>
              </a:spcBef>
            </a:pPr>
            <a:r>
              <a:rPr lang="zh-CN" sz="2800">
                <a:ea typeface="楷体_GB2312" charset="-122"/>
              </a:rPr>
              <a:t>行程开关</a:t>
            </a:r>
            <a:endParaRPr/>
          </a:p>
        </p:txBody>
      </p:sp>
      <p:sp>
        <p:nvSpPr>
          <p:cNvPr id="680"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681"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hildTnLst>
                              <p:par>
                                <p:cTn id="1051" presetID="5" presetClass="entr" presetSubtype="10" fill="hold" nodeType="clickEffect">
                                  <p:childTnLst>
                                    <p:set>
                                      <p:cBhvr additive="base">
                                        <p:cTn id="1052" dur="1" fill="hold">
                                          <p:stCondLst>
                                            <p:cond delay="0"/>
                                          </p:stCondLst>
                                        </p:cTn>
                                        <p:tgtEl>
                                          <p:spTgt spid="675"/>
                                        </p:tgtEl>
                                        <p:attrNameLst>
                                          <p:attrName>style.visibility</p:attrName>
                                        </p:attrNameLst>
                                      </p:cBhvr>
                                      <p:to>
                                        <p:strVal val="visible"/>
                                      </p:to>
                                    </p:set>
                                    <p:animEffect transition="in" filter="checkerboard(across)">
                                      <p:cBhvr additive="base">
                                        <p:cTn id="1053" dur="500"/>
                                        <p:tgtEl>
                                          <p:spTgt spid="675"/>
                                        </p:tgtEl>
                                      </p:cBhvr>
                                    </p:animEffect>
                                  </p:childTnLst>
                                </p:cTn>
                              </p:par>
                            </p:childTnLst>
                          </p:cTn>
                        </p:par>
                      </p:childTnLst>
                    </p:cTn>
                  </p:par>
                  <p:par>
                    <p:cTn fill="hold">
                      <p:stCondLst>
                        <p:cond delay="indefinite"/>
                      </p:stCondLst>
                      <p:childTnLst>
                        <p:par>
                          <p:cTn fill="hold">
                            <p:stCondLst>
                              <p:cond delay="0"/>
                            </p:stCondLst>
                            <p:childTnLst>
                              <p:par>
                                <p:cTn id="1054" presetID="17" presetClass="entr" presetSubtype="8" fill="hold" grpId="0" nodeType="clickEffect">
                                  <p:childTnLst>
                                    <p:set>
                                      <p:cBhvr additive="base">
                                        <p:cTn id="1055" dur="1" fill="hold">
                                          <p:stCondLst>
                                            <p:cond delay="0"/>
                                          </p:stCondLst>
                                        </p:cTn>
                                        <p:tgtEl>
                                          <p:spTgt spid="678"/>
                                        </p:tgtEl>
                                        <p:attrNameLst>
                                          <p:attrName>style.visibility</p:attrName>
                                        </p:attrNameLst>
                                      </p:cBhvr>
                                      <p:to>
                                        <p:strVal val="visible"/>
                                      </p:to>
                                    </p:set>
                                    <p:anim calcmode="lin" valueType="num">
                                      <p:cBhvr additive="base">
                                        <p:cTn id="1056" dur="500" fill="hold"/>
                                        <p:tgtEl>
                                          <p:spTgt spid="678"/>
                                        </p:tgtEl>
                                        <p:attrNameLst>
                                          <p:attrName>ppt_x</p:attrName>
                                        </p:attrNameLst>
                                      </p:cBhvr>
                                      <p:tavLst>
                                        <p:tav tm="0">
                                          <p:val>
                                            <p:strVal val="#ppt_x-#ppt_w/2"/>
                                          </p:val>
                                        </p:tav>
                                        <p:tav tm="100000">
                                          <p:val>
                                            <p:strVal val="#ppt_x"/>
                                          </p:val>
                                        </p:tav>
                                      </p:tavLst>
                                    </p:anim>
                                    <p:anim calcmode="lin" valueType="num">
                                      <p:cBhvr additive="base">
                                        <p:cTn id="1057" dur="500" fill="hold"/>
                                        <p:tgtEl>
                                          <p:spTgt spid="678"/>
                                        </p:tgtEl>
                                        <p:attrNameLst>
                                          <p:attrName>ppt_y</p:attrName>
                                        </p:attrNameLst>
                                      </p:cBhvr>
                                      <p:tavLst>
                                        <p:tav tm="0">
                                          <p:val>
                                            <p:strVal val="#ppt_y"/>
                                          </p:val>
                                        </p:tav>
                                        <p:tav tm="100000">
                                          <p:val>
                                            <p:strVal val="#ppt_y"/>
                                          </p:val>
                                        </p:tav>
                                      </p:tavLst>
                                    </p:anim>
                                    <p:anim calcmode="lin" valueType="num">
                                      <p:cBhvr additive="base">
                                        <p:cTn id="1058" dur="500" fill="hold"/>
                                        <p:tgtEl>
                                          <p:spTgt spid="678"/>
                                        </p:tgtEl>
                                        <p:attrNameLst>
                                          <p:attrName>ppt_w</p:attrName>
                                        </p:attrNameLst>
                                      </p:cBhvr>
                                      <p:tavLst>
                                        <p:tav tm="0">
                                          <p:val>
                                            <p:fltVal val="0"/>
                                          </p:val>
                                        </p:tav>
                                        <p:tav tm="100000">
                                          <p:val>
                                            <p:strVal val="#ppt_w"/>
                                          </p:val>
                                        </p:tav>
                                      </p:tavLst>
                                    </p:anim>
                                    <p:anim calcmode="lin" valueType="num">
                                      <p:cBhvr additive="base">
                                        <p:cTn id="1059" dur="500" fill="hold"/>
                                        <p:tgtEl>
                                          <p:spTgt spid="678"/>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1060" presetID="5" presetClass="entr" presetSubtype="10" fill="hold" nodeType="clickEffect">
                                  <p:childTnLst>
                                    <p:set>
                                      <p:cBhvr additive="base">
                                        <p:cTn id="1061" dur="1" fill="hold">
                                          <p:stCondLst>
                                            <p:cond delay="0"/>
                                          </p:stCondLst>
                                        </p:cTn>
                                        <p:tgtEl>
                                          <p:spTgt spid="676"/>
                                        </p:tgtEl>
                                        <p:attrNameLst>
                                          <p:attrName>style.visibility</p:attrName>
                                        </p:attrNameLst>
                                      </p:cBhvr>
                                      <p:to>
                                        <p:strVal val="visible"/>
                                      </p:to>
                                    </p:set>
                                    <p:animEffect transition="in" filter="checkerboard(across)">
                                      <p:cBhvr additive="base">
                                        <p:cTn id="1062" dur="500"/>
                                        <p:tgtEl>
                                          <p:spTgt spid="676"/>
                                        </p:tgtEl>
                                      </p:cBhvr>
                                    </p:animEffect>
                                  </p:childTnLst>
                                </p:cTn>
                              </p:par>
                            </p:childTnLst>
                          </p:cTn>
                        </p:par>
                      </p:childTnLst>
                    </p:cTn>
                  </p:par>
                  <p:par>
                    <p:cTn fill="hold">
                      <p:stCondLst>
                        <p:cond delay="indefinite"/>
                      </p:stCondLst>
                      <p:childTnLst>
                        <p:par>
                          <p:cTn fill="hold">
                            <p:stCondLst>
                              <p:cond delay="0"/>
                            </p:stCondLst>
                            <p:childTnLst>
                              <p:par>
                                <p:cTn id="1063" presetID="5" presetClass="entr" presetSubtype="10" fill="hold" nodeType="clickEffect">
                                  <p:childTnLst>
                                    <p:set>
                                      <p:cBhvr additive="base">
                                        <p:cTn id="1064" dur="1" fill="hold">
                                          <p:stCondLst>
                                            <p:cond delay="0"/>
                                          </p:stCondLst>
                                        </p:cTn>
                                        <p:tgtEl>
                                          <p:spTgt spid="677"/>
                                        </p:tgtEl>
                                        <p:attrNameLst>
                                          <p:attrName>style.visibility</p:attrName>
                                        </p:attrNameLst>
                                      </p:cBhvr>
                                      <p:to>
                                        <p:strVal val="visible"/>
                                      </p:to>
                                    </p:set>
                                    <p:animEffect transition="in" filter="checkerboard(across)">
                                      <p:cBhvr additive="base">
                                        <p:cTn id="1065" dur="500"/>
                                        <p:tgtEl>
                                          <p:spTgt spid="677"/>
                                        </p:tgtEl>
                                      </p:cBhvr>
                                    </p:animEffect>
                                  </p:childTnLst>
                                </p:cTn>
                              </p:par>
                            </p:childTnLst>
                          </p:cTn>
                        </p:par>
                      </p:childTnLst>
                    </p:cTn>
                  </p:par>
                  <p:par>
                    <p:cTn fill="hold">
                      <p:stCondLst>
                        <p:cond delay="indefinite"/>
                      </p:stCondLst>
                      <p:childTnLst>
                        <p:par>
                          <p:cTn fill="hold">
                            <p:stCondLst>
                              <p:cond delay="0"/>
                            </p:stCondLst>
                            <p:childTnLst>
                              <p:par>
                                <p:cTn id="1066" presetID="17" presetClass="entr" presetSubtype="8" fill="hold" grpId="1" nodeType="clickEffect">
                                  <p:childTnLst>
                                    <p:set>
                                      <p:cBhvr additive="base">
                                        <p:cTn id="1067" dur="1" fill="hold">
                                          <p:stCondLst>
                                            <p:cond delay="0"/>
                                          </p:stCondLst>
                                        </p:cTn>
                                        <p:tgtEl>
                                          <p:spTgt spid="679"/>
                                        </p:tgtEl>
                                        <p:attrNameLst>
                                          <p:attrName>style.visibility</p:attrName>
                                        </p:attrNameLst>
                                      </p:cBhvr>
                                      <p:to>
                                        <p:strVal val="visible"/>
                                      </p:to>
                                    </p:set>
                                    <p:anim calcmode="lin" valueType="num">
                                      <p:cBhvr additive="base">
                                        <p:cTn id="1068" dur="500" fill="hold"/>
                                        <p:tgtEl>
                                          <p:spTgt spid="679"/>
                                        </p:tgtEl>
                                        <p:attrNameLst>
                                          <p:attrName>ppt_x</p:attrName>
                                        </p:attrNameLst>
                                      </p:cBhvr>
                                      <p:tavLst>
                                        <p:tav tm="0">
                                          <p:val>
                                            <p:strVal val="#ppt_x-#ppt_w/2"/>
                                          </p:val>
                                        </p:tav>
                                        <p:tav tm="100000">
                                          <p:val>
                                            <p:strVal val="#ppt_x"/>
                                          </p:val>
                                        </p:tav>
                                      </p:tavLst>
                                    </p:anim>
                                    <p:anim calcmode="lin" valueType="num">
                                      <p:cBhvr additive="base">
                                        <p:cTn id="1069" dur="500" fill="hold"/>
                                        <p:tgtEl>
                                          <p:spTgt spid="679"/>
                                        </p:tgtEl>
                                        <p:attrNameLst>
                                          <p:attrName>ppt_y</p:attrName>
                                        </p:attrNameLst>
                                      </p:cBhvr>
                                      <p:tavLst>
                                        <p:tav tm="0">
                                          <p:val>
                                            <p:strVal val="#ppt_y"/>
                                          </p:val>
                                        </p:tav>
                                        <p:tav tm="100000">
                                          <p:val>
                                            <p:strVal val="#ppt_y"/>
                                          </p:val>
                                        </p:tav>
                                      </p:tavLst>
                                    </p:anim>
                                    <p:anim calcmode="lin" valueType="num">
                                      <p:cBhvr additive="base">
                                        <p:cTn id="1070" dur="500" fill="hold"/>
                                        <p:tgtEl>
                                          <p:spTgt spid="679"/>
                                        </p:tgtEl>
                                        <p:attrNameLst>
                                          <p:attrName>ppt_w</p:attrName>
                                        </p:attrNameLst>
                                      </p:cBhvr>
                                      <p:tavLst>
                                        <p:tav tm="0">
                                          <p:val>
                                            <p:fltVal val="0"/>
                                          </p:val>
                                        </p:tav>
                                        <p:tav tm="100000">
                                          <p:val>
                                            <p:strVal val="#ppt_w"/>
                                          </p:val>
                                        </p:tav>
                                      </p:tavLst>
                                    </p:anim>
                                    <p:anim calcmode="lin" valueType="num">
                                      <p:cBhvr additive="base">
                                        <p:cTn id="1071" dur="500" fill="hold"/>
                                        <p:tgtEl>
                                          <p:spTgt spid="67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86.xml><?xml version="1.0" encoding="utf-8"?>
<p:sld xmlns:a="http://schemas.openxmlformats.org/drawingml/2006/main" xmlns:p="http://schemas.openxmlformats.org/presentationml/2006/main" xmlns:r="http://schemas.openxmlformats.org/officeDocument/2006/relationships">
  <p:cSld>
    <p:spTree>
      <p:nvGrpSpPr>
        <p:cNvPr id="682" name=""/>
        <p:cNvGrpSpPr/>
        <p:nvPr/>
      </p:nvGrpSpPr>
      <p:grpSpPr>
        <a:xfrm>
          <a:off x="0" y="0"/>
          <a:ext cx="0" cy="0"/>
          <a:chOff x="0" y="0"/>
          <a:chExt cx="0" cy="0"/>
        </a:xfrm>
      </p:grpSpPr>
      <p:sp>
        <p:nvSpPr>
          <p:cNvPr id="683" name="Shape 2651"/>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安全电路的构成</a:t>
            </a:r>
            <a:endParaRPr/>
          </a:p>
        </p:txBody>
      </p:sp>
      <p:sp>
        <p:nvSpPr>
          <p:cNvPr id="684" name="Shape 2652"/>
          <p:cNvSpPr>
            <a:spLocks noGrp="true" noChangeShapeType="true"/>
          </p:cNvSpPr>
          <p:nvPr/>
        </p:nvSpPr>
        <p:spPr>
          <a:xfrm>
            <a:off x="0" y="2438400"/>
            <a:ext cx="1828800" cy="2147887"/>
          </a:xfrm>
          <a:prstGeom prst="rect">
            <a:avLst/>
          </a:prstGeom>
          <a:noFill/>
        </p:spPr>
        <p:txBody>
          <a:bodyPr lIns="91440" tIns="45720" rIns="91440" bIns="45720">
            <a:spAutoFit/>
          </a:bodyPr>
          <a:lstStyle/>
          <a:p>
            <a:pPr lvl="0">
              <a:spcBef>
                <a:spcPct val="50000"/>
              </a:spcBef>
            </a:pPr>
            <a:r>
              <a:rPr lang="zh-CN" sz="1800" b="true" i="false" u="none">
                <a:latin typeface="Arial" charset="1"/>
                <a:ea typeface="楷体_GB2312" charset="-122"/>
              </a:rPr>
              <a:t>相序继电器</a:t>
            </a:r>
            <a:endParaRPr/>
          </a:p>
          <a:p>
            <a:pPr lvl="0">
              <a:lnSpc>
                <a:spcPct val="60000"/>
              </a:lnSpc>
              <a:spcBef>
                <a:spcPct val="50000"/>
              </a:spcBef>
            </a:pPr>
            <a:r>
              <a:rPr lang="zh-CN" sz="1800" b="true" i="false" u="none">
                <a:latin typeface="Arial" charset="1"/>
                <a:ea typeface="楷体_GB2312" charset="-122"/>
              </a:rPr>
              <a:t>机房急停开关</a:t>
            </a:r>
            <a:endParaRPr/>
          </a:p>
          <a:p>
            <a:pPr lvl="0">
              <a:lnSpc>
                <a:spcPct val="60000"/>
              </a:lnSpc>
              <a:spcBef>
                <a:spcPct val="50000"/>
              </a:spcBef>
            </a:pPr>
            <a:r>
              <a:rPr lang="zh-CN" sz="1800" b="true" i="false" u="none">
                <a:latin typeface="Arial" charset="1"/>
                <a:ea typeface="楷体_GB2312" charset="-122"/>
              </a:rPr>
              <a:t>电机热敏保护</a:t>
            </a:r>
            <a:endParaRPr/>
          </a:p>
          <a:p>
            <a:pPr lvl="0">
              <a:lnSpc>
                <a:spcPct val="60000"/>
              </a:lnSpc>
              <a:spcBef>
                <a:spcPct val="50000"/>
              </a:spcBef>
            </a:pPr>
            <a:r>
              <a:rPr lang="zh-CN" sz="1800" b="true" i="false" u="none">
                <a:latin typeface="Arial" charset="1"/>
                <a:ea typeface="楷体_GB2312" charset="-122"/>
              </a:rPr>
              <a:t>制动器检测开关</a:t>
            </a:r>
            <a:endParaRPr/>
          </a:p>
          <a:p>
            <a:pPr lvl="0">
              <a:lnSpc>
                <a:spcPct val="60000"/>
              </a:lnSpc>
              <a:spcBef>
                <a:spcPct val="50000"/>
              </a:spcBef>
            </a:pPr>
            <a:r>
              <a:rPr lang="zh-CN" sz="1800" b="true" i="false" u="none">
                <a:latin typeface="Arial" charset="1"/>
                <a:ea typeface="楷体_GB2312" charset="-122"/>
              </a:rPr>
              <a:t>限速器开关</a:t>
            </a:r>
            <a:endParaRPr/>
          </a:p>
          <a:p>
            <a:pPr lvl="0">
              <a:lnSpc>
                <a:spcPct val="50000"/>
              </a:lnSpc>
              <a:spcBef>
                <a:spcPct val="50000"/>
              </a:spcBef>
            </a:pPr>
            <a:r>
              <a:rPr lang="zh-CN" sz="1800" b="true" i="false" u="none">
                <a:latin typeface="Arial" charset="1"/>
                <a:ea typeface="楷体_GB2312" charset="-122"/>
              </a:rPr>
              <a:t>主开关</a:t>
            </a:r>
            <a:endParaRPr lang="en-US" sz="1800"/>
          </a:p>
          <a:p>
            <a:pPr lvl="0">
              <a:lnSpc>
                <a:spcPct val="30000"/>
              </a:lnSpc>
              <a:spcBef>
                <a:spcPct val="50000"/>
              </a:spcBef>
            </a:pPr>
            <a:endParaRPr/>
          </a:p>
        </p:txBody>
      </p:sp>
      <p:sp>
        <p:nvSpPr>
          <p:cNvPr id="685" name="Shape 2653"/>
          <p:cNvSpPr>
            <a:spLocks noGrp="true" noChangeShapeType="true"/>
          </p:cNvSpPr>
          <p:nvPr/>
        </p:nvSpPr>
        <p:spPr>
          <a:xfrm>
            <a:off x="1600200" y="2438400"/>
            <a:ext cx="1600200" cy="946150"/>
          </a:xfrm>
          <a:prstGeom prst="rect">
            <a:avLst/>
          </a:prstGeom>
          <a:noFill/>
        </p:spPr>
        <p:txBody>
          <a:bodyPr lIns="91440" tIns="45720" rIns="91440" bIns="45720">
            <a:spAutoFit/>
          </a:bodyPr>
          <a:lstStyle/>
          <a:p>
            <a:pPr lvl="0">
              <a:spcBef>
                <a:spcPct val="50000"/>
              </a:spcBef>
            </a:pPr>
            <a:r>
              <a:rPr lang="zh-CN" sz="1800" b="true" i="false" u="none">
                <a:latin typeface="Arial" charset="1"/>
                <a:ea typeface="楷体_GB2312" charset="-122"/>
              </a:rPr>
              <a:t>底坑急停开关</a:t>
            </a:r>
            <a:endParaRPr/>
          </a:p>
          <a:p>
            <a:pPr lvl="0">
              <a:lnSpc>
                <a:spcPct val="50000"/>
              </a:lnSpc>
              <a:spcBef>
                <a:spcPct val="50000"/>
              </a:spcBef>
            </a:pPr>
            <a:r>
              <a:rPr lang="zh-CN" sz="1800" b="true" i="false" u="none">
                <a:latin typeface="Arial" charset="1"/>
                <a:ea typeface="楷体_GB2312" charset="-122"/>
              </a:rPr>
              <a:t>缓冲器开关</a:t>
            </a:r>
            <a:endParaRPr/>
          </a:p>
          <a:p>
            <a:pPr lvl="0">
              <a:lnSpc>
                <a:spcPct val="60000"/>
              </a:lnSpc>
              <a:spcBef>
                <a:spcPct val="50000"/>
              </a:spcBef>
            </a:pPr>
            <a:r>
              <a:rPr lang="zh-CN" sz="1800" b="true" i="false" u="none">
                <a:latin typeface="Arial" charset="1"/>
                <a:ea typeface="楷体_GB2312" charset="-122"/>
              </a:rPr>
              <a:t>断绳开关</a:t>
            </a:r>
            <a:endParaRPr/>
          </a:p>
        </p:txBody>
      </p:sp>
      <p:sp>
        <p:nvSpPr>
          <p:cNvPr id="686" name="Shape 2654"/>
          <p:cNvSpPr>
            <a:spLocks noGrp="true" noChangeShapeType="true"/>
          </p:cNvSpPr>
          <p:nvPr/>
        </p:nvSpPr>
        <p:spPr>
          <a:xfrm>
            <a:off x="3048000" y="2438400"/>
            <a:ext cx="2057400" cy="1471612"/>
          </a:xfrm>
          <a:prstGeom prst="rect">
            <a:avLst/>
          </a:prstGeom>
          <a:noFill/>
        </p:spPr>
        <p:txBody>
          <a:bodyPr lIns="91440" tIns="45720" rIns="91440" bIns="45720">
            <a:spAutoFit/>
          </a:bodyPr>
          <a:lstStyle/>
          <a:p>
            <a:pPr lvl="0">
              <a:spcBef>
                <a:spcPct val="50000"/>
              </a:spcBef>
            </a:pPr>
            <a:r>
              <a:rPr lang="zh-CN" sz="1800" b="true" i="false" u="none">
                <a:latin typeface="Arial" charset="1"/>
                <a:ea typeface="楷体_GB2312" charset="-122"/>
              </a:rPr>
              <a:t>轿顶急停开关</a:t>
            </a:r>
            <a:endParaRPr/>
          </a:p>
          <a:p>
            <a:pPr lvl="0">
              <a:lnSpc>
                <a:spcPct val="50000"/>
              </a:lnSpc>
              <a:spcBef>
                <a:spcPct val="50000"/>
              </a:spcBef>
            </a:pPr>
            <a:r>
              <a:rPr lang="zh-CN" sz="1800" b="true" i="false" u="none">
                <a:latin typeface="Arial" charset="1"/>
                <a:ea typeface="楷体_GB2312" charset="-122"/>
              </a:rPr>
              <a:t>安全钳开关</a:t>
            </a:r>
            <a:endParaRPr/>
          </a:p>
          <a:p>
            <a:pPr lvl="0">
              <a:lnSpc>
                <a:spcPct val="50000"/>
              </a:lnSpc>
              <a:spcBef>
                <a:spcPct val="50000"/>
              </a:spcBef>
            </a:pPr>
            <a:r>
              <a:rPr lang="zh-CN" sz="1800" b="true" i="false" u="none">
                <a:latin typeface="Arial" charset="1"/>
                <a:ea typeface="楷体_GB2312" charset="-122"/>
              </a:rPr>
              <a:t>安全窗开关</a:t>
            </a:r>
            <a:endParaRPr/>
          </a:p>
          <a:p>
            <a:pPr lvl="0">
              <a:lnSpc>
                <a:spcPct val="50000"/>
              </a:lnSpc>
              <a:spcBef>
                <a:spcPct val="50000"/>
              </a:spcBef>
            </a:pPr>
            <a:r>
              <a:rPr lang="zh-CN" sz="1800" b="true" i="false" u="none">
                <a:latin typeface="Arial" charset="1"/>
                <a:ea typeface="楷体_GB2312" charset="-122"/>
              </a:rPr>
              <a:t>超载开关</a:t>
            </a:r>
            <a:endParaRPr/>
          </a:p>
          <a:p>
            <a:pPr lvl="0">
              <a:lnSpc>
                <a:spcPct val="50000"/>
              </a:lnSpc>
              <a:spcBef>
                <a:spcPct val="50000"/>
              </a:spcBef>
            </a:pPr>
            <a:r>
              <a:rPr lang="zh-CN" sz="1800" b="true" i="false" u="none">
                <a:latin typeface="Arial" charset="1"/>
                <a:ea typeface="楷体_GB2312" charset="-122"/>
              </a:rPr>
              <a:t>曳引绳断绳开关</a:t>
            </a:r>
            <a:endParaRPr/>
          </a:p>
        </p:txBody>
      </p:sp>
      <p:sp>
        <p:nvSpPr>
          <p:cNvPr id="687" name="Shape 2655"/>
          <p:cNvSpPr>
            <a:spLocks noGrp="true" noChangeShapeType="true"/>
          </p:cNvSpPr>
          <p:nvPr/>
        </p:nvSpPr>
        <p:spPr>
          <a:xfrm>
            <a:off x="4495800" y="2438400"/>
            <a:ext cx="1600200" cy="935037"/>
          </a:xfrm>
          <a:prstGeom prst="rect">
            <a:avLst/>
          </a:prstGeom>
          <a:noFill/>
        </p:spPr>
        <p:txBody>
          <a:bodyPr lIns="91440" tIns="45720" rIns="91440" bIns="45720">
            <a:spAutoFit/>
          </a:bodyPr>
          <a:lstStyle/>
          <a:p>
            <a:pPr lvl="0">
              <a:spcBef>
                <a:spcPct val="50000"/>
              </a:spcBef>
            </a:pPr>
            <a:r>
              <a:rPr lang="zh-CN" sz="1800" b="true" i="false" u="none">
                <a:latin typeface="Arial" charset="1"/>
                <a:ea typeface="楷体_GB2312" charset="-122"/>
              </a:rPr>
              <a:t>端站限位开关</a:t>
            </a:r>
            <a:endParaRPr/>
          </a:p>
          <a:p>
            <a:pPr lvl="0">
              <a:lnSpc>
                <a:spcPct val="50000"/>
              </a:lnSpc>
              <a:spcBef>
                <a:spcPct val="50000"/>
              </a:spcBef>
            </a:pPr>
            <a:r>
              <a:rPr lang="zh-CN" sz="1800" b="true" i="false" u="none">
                <a:latin typeface="Arial" charset="1"/>
                <a:ea typeface="楷体_GB2312" charset="-122"/>
              </a:rPr>
              <a:t>端站极限开关</a:t>
            </a:r>
            <a:endParaRPr lang="en-US" sz="1800"/>
          </a:p>
          <a:p>
            <a:pPr lvl="0">
              <a:lnSpc>
                <a:spcPct val="30000"/>
              </a:lnSpc>
              <a:spcBef>
                <a:spcPct val="50000"/>
              </a:spcBef>
            </a:pPr>
            <a:endParaRPr/>
          </a:p>
        </p:txBody>
      </p:sp>
      <p:pic>
        <p:nvPicPr>
          <p:cNvPr id="688" name="Image 2656"/>
          <p:cNvPicPr>
            <a:picLocks noGrp="true" noChangeAspect="true"/>
          </p:cNvPicPr>
          <p:nvPr/>
        </p:nvPicPr>
        <p:blipFill>
          <a:blip r:embed="rId1"/>
          <a:srcRect/>
          <a:stretch>
            <a:fillRect/>
          </a:stretch>
        </p:blipFill>
        <p:spPr>
          <a:xfrm>
            <a:off x="0" y="1719262"/>
            <a:ext cx="9144000" cy="798512"/>
          </a:xfrm>
          <a:prstGeom prst="rect">
            <a:avLst/>
          </a:prstGeom>
          <a:noFill/>
        </p:spPr>
      </p:pic>
      <p:sp>
        <p:nvSpPr>
          <p:cNvPr id="689" name="Shape 2657"/>
          <p:cNvSpPr>
            <a:spLocks noGrp="true" noChangeShapeType="true"/>
          </p:cNvSpPr>
          <p:nvPr/>
        </p:nvSpPr>
        <p:spPr>
          <a:xfrm>
            <a:off x="5943600" y="2438400"/>
            <a:ext cx="1600200" cy="642937"/>
          </a:xfrm>
          <a:prstGeom prst="rect">
            <a:avLst/>
          </a:prstGeom>
          <a:noFill/>
        </p:spPr>
        <p:txBody>
          <a:bodyPr lIns="91440" tIns="45720" rIns="91440" bIns="45720">
            <a:spAutoFit/>
          </a:bodyPr>
          <a:lstStyle/>
          <a:p>
            <a:pPr lvl="0">
              <a:spcBef>
                <a:spcPct val="50000"/>
              </a:spcBef>
            </a:pPr>
            <a:r>
              <a:rPr lang="zh-CN" sz="1800" b="true" i="false" u="none">
                <a:latin typeface="Arial" charset="1"/>
                <a:ea typeface="楷体_GB2312" charset="-122"/>
              </a:rPr>
              <a:t>各层厅门触点</a:t>
            </a:r>
            <a:endParaRPr/>
          </a:p>
          <a:p>
            <a:pPr lvl="0">
              <a:lnSpc>
                <a:spcPct val="50000"/>
              </a:lnSpc>
              <a:spcBef>
                <a:spcPct val="50000"/>
              </a:spcBef>
            </a:pPr>
            <a:r>
              <a:rPr lang="zh-CN" sz="1800" b="true" i="false" u="none">
                <a:latin typeface="Arial" charset="1"/>
                <a:ea typeface="楷体_GB2312" charset="-122"/>
              </a:rPr>
              <a:t>安全门开关</a:t>
            </a:r>
            <a:endParaRPr/>
          </a:p>
        </p:txBody>
      </p:sp>
      <p:sp>
        <p:nvSpPr>
          <p:cNvPr id="690" name="Shape 2658"/>
          <p:cNvSpPr>
            <a:spLocks noGrp="true" noChangeShapeType="true"/>
          </p:cNvSpPr>
          <p:nvPr/>
        </p:nvSpPr>
        <p:spPr>
          <a:xfrm>
            <a:off x="7467600" y="2438400"/>
            <a:ext cx="1905000" cy="1195387"/>
          </a:xfrm>
          <a:prstGeom prst="rect">
            <a:avLst/>
          </a:prstGeom>
          <a:noFill/>
        </p:spPr>
        <p:txBody>
          <a:bodyPr lIns="91440" tIns="45720" rIns="91440" bIns="45720">
            <a:spAutoFit/>
          </a:bodyPr>
          <a:lstStyle/>
          <a:p>
            <a:pPr lvl="0">
              <a:spcBef>
                <a:spcPct val="50000"/>
              </a:spcBef>
            </a:pPr>
            <a:r>
              <a:rPr lang="zh-CN" sz="1800" b="true" i="false" u="none">
                <a:latin typeface="Arial" charset="1"/>
                <a:ea typeface="楷体_GB2312" charset="-122"/>
              </a:rPr>
              <a:t>轿门触点</a:t>
            </a:r>
            <a:endParaRPr/>
          </a:p>
          <a:p>
            <a:pPr lvl="0">
              <a:lnSpc>
                <a:spcPct val="50000"/>
              </a:lnSpc>
              <a:spcBef>
                <a:spcPct val="50000"/>
              </a:spcBef>
            </a:pPr>
            <a:r>
              <a:rPr lang="zh-CN" sz="1800" b="true" i="false" u="none">
                <a:latin typeface="Arial" charset="1"/>
                <a:ea typeface="楷体_GB2312" charset="-122"/>
              </a:rPr>
              <a:t>门力限制器开关</a:t>
            </a:r>
            <a:endParaRPr/>
          </a:p>
          <a:p>
            <a:pPr lvl="0">
              <a:lnSpc>
                <a:spcPct val="50000"/>
              </a:lnSpc>
              <a:spcBef>
                <a:spcPct val="50000"/>
              </a:spcBef>
            </a:pPr>
            <a:r>
              <a:rPr lang="zh-CN" sz="1800" b="true" i="false" u="none">
                <a:latin typeface="Arial" charset="1"/>
                <a:ea typeface="楷体_GB2312" charset="-122"/>
              </a:rPr>
              <a:t>门探测器开关</a:t>
            </a:r>
            <a:endParaRPr/>
          </a:p>
          <a:p>
            <a:pPr lvl="0">
              <a:lnSpc>
                <a:spcPct val="50000"/>
              </a:lnSpc>
              <a:spcBef>
                <a:spcPct val="50000"/>
              </a:spcBef>
            </a:pPr>
            <a:r>
              <a:rPr lang="zh-CN" sz="1800" b="true" i="false" u="none">
                <a:latin typeface="Arial" charset="1"/>
                <a:ea typeface="楷体_GB2312" charset="-122"/>
              </a:rPr>
              <a:t>门机急停开关</a:t>
            </a:r>
            <a:endParaRPr/>
          </a:p>
        </p:txBody>
      </p:sp>
      <p:sp>
        <p:nvSpPr>
          <p:cNvPr id="691" name="Shape 2659"/>
          <p:cNvSpPr>
            <a:spLocks noGrp="true" noChangeShapeType="true"/>
          </p:cNvSpPr>
          <p:nvPr/>
        </p:nvSpPr>
        <p:spPr>
          <a:xfrm>
            <a:off x="395287" y="4365625"/>
            <a:ext cx="8497887" cy="1587500"/>
          </a:xfrm>
          <a:prstGeom prst="rect">
            <a:avLst/>
          </a:prstGeom>
          <a:noFill/>
        </p:spPr>
        <p:txBody>
          <a:bodyPr lIns="91440" tIns="45720" rIns="91440" bIns="45720">
            <a:spAutoFit/>
          </a:bodyPr>
          <a:lstStyle/>
          <a:p>
            <a:pPr lvl="0">
              <a:spcBef>
                <a:spcPct val="50000"/>
              </a:spcBef>
            </a:pPr>
            <a:r>
              <a:rPr lang="en-US" sz="2800">
                <a:latin typeface="Arial" charset="1"/>
                <a:ea typeface="楷体_GB2312" charset="-122"/>
              </a:rPr>
              <a:t>门电气安全电路的导线，其截面积应≥0.75mm</a:t>
            </a:r>
            <a:r>
              <a:rPr lang="en-US" sz="2800" baseline="30000">
                <a:latin typeface="Arial" charset="1"/>
                <a:ea typeface="楷体_GB2312" charset="-122"/>
              </a:rPr>
              <a:t>2</a:t>
            </a:r>
            <a:endParaRPr/>
          </a:p>
          <a:p>
            <a:pPr lvl="0">
              <a:spcBef>
                <a:spcPct val="50000"/>
              </a:spcBef>
            </a:pPr>
            <a:r>
              <a:rPr lang="zh-CN" sz="2800" b="true" i="false" u="none">
                <a:solidFill>
                  <a:srgbClr val="FF3300"/>
                </a:solidFill>
                <a:ea typeface="楷体_GB2312" charset="-122"/>
              </a:rPr>
              <a:t>安全系统快速自诊断和显示系统，有效提高排除故障的正确性和效率！保障乘客的安全性和使用率。</a:t>
            </a:r>
            <a:endParaRPr/>
          </a:p>
        </p:txBody>
      </p:sp>
      <p:sp>
        <p:nvSpPr>
          <p:cNvPr id="692" name="Shape 2660"/>
          <p:cNvSpPr>
            <a:spLocks noGrp="true" noChangeShapeType="true"/>
          </p:cNvSpPr>
          <p:nvPr/>
        </p:nvSpPr>
        <p:spPr>
          <a:xfrm>
            <a:off x="685800" y="1524000"/>
            <a:ext cx="304800" cy="304800"/>
          </a:xfrm>
          <a:prstGeom prst="ellipse">
            <a:avLst/>
          </a:prstGeom>
          <a:solidFill>
            <a:srgbClr val="FFFF00"/>
          </a:solidFill>
          <a:ln w="9524">
            <a:solidFill>
              <a:srgbClr val="000000"/>
            </a:solidFill>
            <a:round/>
            <a:headEnd/>
            <a:tailEnd/>
          </a:ln>
        </p:spPr>
        <p:txBody>
          <a:bodyPr wrap="none"/>
          <a:lstStyle/>
          <a:p>
            <a:pPr/>
            <a:endParaRPr sz="1400" dirty="false"/>
          </a:p>
        </p:txBody>
      </p:sp>
      <p:sp>
        <p:nvSpPr>
          <p:cNvPr id="693" name="Shape 2661"/>
          <p:cNvSpPr>
            <a:spLocks noGrp="true" noChangeShapeType="true"/>
          </p:cNvSpPr>
          <p:nvPr/>
        </p:nvSpPr>
        <p:spPr>
          <a:xfrm>
            <a:off x="2133600" y="1524000"/>
            <a:ext cx="304800" cy="304800"/>
          </a:xfrm>
          <a:prstGeom prst="ellipse">
            <a:avLst/>
          </a:prstGeom>
          <a:solidFill>
            <a:srgbClr val="FFFF00"/>
          </a:solidFill>
          <a:ln w="9524">
            <a:solidFill>
              <a:srgbClr val="000000"/>
            </a:solidFill>
            <a:round/>
            <a:headEnd/>
            <a:tailEnd/>
          </a:ln>
        </p:spPr>
        <p:txBody>
          <a:bodyPr wrap="none"/>
          <a:lstStyle/>
          <a:p>
            <a:pPr/>
            <a:endParaRPr sz="1400" dirty="false"/>
          </a:p>
        </p:txBody>
      </p:sp>
      <p:sp>
        <p:nvSpPr>
          <p:cNvPr id="694" name="Shape 2662"/>
          <p:cNvSpPr>
            <a:spLocks noGrp="true" noChangeShapeType="true"/>
          </p:cNvSpPr>
          <p:nvPr/>
        </p:nvSpPr>
        <p:spPr>
          <a:xfrm>
            <a:off x="3733800" y="1524000"/>
            <a:ext cx="304800" cy="304800"/>
          </a:xfrm>
          <a:prstGeom prst="ellipse">
            <a:avLst/>
          </a:prstGeom>
          <a:solidFill>
            <a:srgbClr val="FFFF00"/>
          </a:solidFill>
          <a:ln w="9524">
            <a:solidFill>
              <a:srgbClr val="000000"/>
            </a:solidFill>
            <a:round/>
            <a:headEnd/>
            <a:tailEnd/>
          </a:ln>
        </p:spPr>
        <p:txBody>
          <a:bodyPr wrap="none"/>
          <a:lstStyle/>
          <a:p>
            <a:pPr/>
            <a:endParaRPr sz="1400" dirty="false"/>
          </a:p>
        </p:txBody>
      </p:sp>
      <p:sp>
        <p:nvSpPr>
          <p:cNvPr id="695" name="Shape 2663"/>
          <p:cNvSpPr>
            <a:spLocks noGrp="true" noChangeShapeType="true"/>
          </p:cNvSpPr>
          <p:nvPr/>
        </p:nvSpPr>
        <p:spPr>
          <a:xfrm>
            <a:off x="5105400" y="1524000"/>
            <a:ext cx="304800" cy="304800"/>
          </a:xfrm>
          <a:prstGeom prst="ellipse">
            <a:avLst/>
          </a:prstGeom>
          <a:solidFill>
            <a:srgbClr val="FFFF00"/>
          </a:solidFill>
          <a:ln w="9524">
            <a:solidFill>
              <a:srgbClr val="000000"/>
            </a:solidFill>
            <a:round/>
            <a:headEnd/>
            <a:tailEnd/>
          </a:ln>
        </p:spPr>
        <p:txBody>
          <a:bodyPr wrap="none"/>
          <a:lstStyle/>
          <a:p>
            <a:pPr/>
            <a:endParaRPr sz="1400" dirty="false"/>
          </a:p>
        </p:txBody>
      </p:sp>
      <p:sp>
        <p:nvSpPr>
          <p:cNvPr id="696" name="Shape 2664"/>
          <p:cNvSpPr>
            <a:spLocks noGrp="true" noChangeShapeType="true"/>
          </p:cNvSpPr>
          <p:nvPr/>
        </p:nvSpPr>
        <p:spPr>
          <a:xfrm>
            <a:off x="6553200" y="1524000"/>
            <a:ext cx="304800" cy="304800"/>
          </a:xfrm>
          <a:prstGeom prst="ellipse">
            <a:avLst/>
          </a:prstGeom>
          <a:solidFill>
            <a:srgbClr val="FFFF00"/>
          </a:solidFill>
          <a:ln w="9524">
            <a:solidFill>
              <a:srgbClr val="000000"/>
            </a:solidFill>
            <a:round/>
            <a:headEnd/>
            <a:tailEnd/>
          </a:ln>
        </p:spPr>
        <p:txBody>
          <a:bodyPr wrap="none"/>
          <a:lstStyle/>
          <a:p>
            <a:pPr/>
            <a:endParaRPr sz="1400" dirty="false"/>
          </a:p>
        </p:txBody>
      </p:sp>
      <p:sp>
        <p:nvSpPr>
          <p:cNvPr id="697" name="Shape 2665"/>
          <p:cNvSpPr>
            <a:spLocks noGrp="true" noChangeShapeType="true"/>
          </p:cNvSpPr>
          <p:nvPr/>
        </p:nvSpPr>
        <p:spPr>
          <a:xfrm>
            <a:off x="8077200" y="1524000"/>
            <a:ext cx="304800" cy="304800"/>
          </a:xfrm>
          <a:prstGeom prst="ellipse">
            <a:avLst/>
          </a:prstGeom>
          <a:solidFill>
            <a:srgbClr val="FFFF00"/>
          </a:solidFill>
          <a:ln w="9524">
            <a:solidFill>
              <a:srgbClr val="000000"/>
            </a:solidFill>
            <a:round/>
            <a:headEnd/>
            <a:tailEnd/>
          </a:ln>
        </p:spPr>
        <p:txBody>
          <a:bodyPr wrap="none"/>
          <a:lstStyle/>
          <a:p>
            <a:pPr/>
            <a:endParaRPr sz="1400" dirty="false"/>
          </a:p>
        </p:txBody>
      </p:sp>
      <p:sp>
        <p:nvSpPr>
          <p:cNvPr id="698"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699"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hildTnLst>
                              <p:par>
                                <p:cTn id="1072" presetID="17" presetClass="entr" presetSubtype="8" fill="hold" grpId="0" nodeType="clickEffect">
                                  <p:childTnLst>
                                    <p:set>
                                      <p:cBhvr additive="base">
                                        <p:cTn id="1073" dur="1" fill="hold">
                                          <p:stCondLst>
                                            <p:cond delay="0"/>
                                          </p:stCondLst>
                                        </p:cTn>
                                        <p:tgtEl>
                                          <p:spTgt spid="684">
                                            <p:txEl>
                                              <p:pRg st="0" end="6"/>
                                            </p:txEl>
                                          </p:spTgt>
                                        </p:tgtEl>
                                        <p:attrNameLst>
                                          <p:attrName>style.visibility</p:attrName>
                                        </p:attrNameLst>
                                      </p:cBhvr>
                                      <p:to>
                                        <p:strVal val="visible"/>
                                      </p:to>
                                    </p:set>
                                    <p:anim calcmode="lin" valueType="num">
                                      <p:cBhvr additive="base">
                                        <p:cTn id="1074" dur="500" fill="hold"/>
                                        <p:tgtEl>
                                          <p:spTgt spid="684">
                                            <p:txEl>
                                              <p:pRg st="0" end="6"/>
                                            </p:txEl>
                                          </p:spTgt>
                                        </p:tgtEl>
                                        <p:attrNameLst>
                                          <p:attrName>ppt_x</p:attrName>
                                        </p:attrNameLst>
                                      </p:cBhvr>
                                      <p:tavLst>
                                        <p:tav tm="0">
                                          <p:val>
                                            <p:strVal val="#ppt_x-#ppt_w/2"/>
                                          </p:val>
                                        </p:tav>
                                        <p:tav tm="100000">
                                          <p:val>
                                            <p:strVal val="#ppt_x"/>
                                          </p:val>
                                        </p:tav>
                                      </p:tavLst>
                                    </p:anim>
                                    <p:anim calcmode="lin" valueType="num">
                                      <p:cBhvr additive="base">
                                        <p:cTn id="1075" dur="500" fill="hold"/>
                                        <p:tgtEl>
                                          <p:spTgt spid="684">
                                            <p:txEl>
                                              <p:pRg st="0" end="6"/>
                                            </p:txEl>
                                          </p:spTgt>
                                        </p:tgtEl>
                                        <p:attrNameLst>
                                          <p:attrName>ppt_y</p:attrName>
                                        </p:attrNameLst>
                                      </p:cBhvr>
                                      <p:tavLst>
                                        <p:tav tm="0">
                                          <p:val>
                                            <p:strVal val="#ppt_y"/>
                                          </p:val>
                                        </p:tav>
                                        <p:tav tm="100000">
                                          <p:val>
                                            <p:strVal val="#ppt_y"/>
                                          </p:val>
                                        </p:tav>
                                      </p:tavLst>
                                    </p:anim>
                                    <p:anim calcmode="lin" valueType="num">
                                      <p:cBhvr additive="base">
                                        <p:cTn id="1076" dur="500" fill="hold"/>
                                        <p:tgtEl>
                                          <p:spTgt spid="684">
                                            <p:txEl>
                                              <p:pRg st="0" end="6"/>
                                            </p:txEl>
                                          </p:spTgt>
                                        </p:tgtEl>
                                        <p:attrNameLst>
                                          <p:attrName>ppt_w</p:attrName>
                                        </p:attrNameLst>
                                      </p:cBhvr>
                                      <p:tavLst>
                                        <p:tav tm="0">
                                          <p:val>
                                            <p:fltVal val="0"/>
                                          </p:val>
                                        </p:tav>
                                        <p:tav tm="100000">
                                          <p:val>
                                            <p:strVal val="#ppt_w"/>
                                          </p:val>
                                        </p:tav>
                                      </p:tavLst>
                                    </p:anim>
                                    <p:anim calcmode="lin" valueType="num">
                                      <p:cBhvr additive="base">
                                        <p:cTn id="1077" dur="500" fill="hold"/>
                                        <p:tgtEl>
                                          <p:spTgt spid="684">
                                            <p:txEl>
                                              <p:pRg st="0" end="6"/>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1078" presetID="17" presetClass="entr" presetSubtype="8" fill="hold" grpId="0" nodeType="clickEffect">
                                  <p:childTnLst>
                                    <p:set>
                                      <p:cBhvr additive="base">
                                        <p:cTn id="1079" dur="1" fill="hold">
                                          <p:stCondLst>
                                            <p:cond delay="0"/>
                                          </p:stCondLst>
                                        </p:cTn>
                                        <p:tgtEl>
                                          <p:spTgt spid="684">
                                            <p:txEl>
                                              <p:pRg st="6" end="13"/>
                                            </p:txEl>
                                          </p:spTgt>
                                        </p:tgtEl>
                                        <p:attrNameLst>
                                          <p:attrName>style.visibility</p:attrName>
                                        </p:attrNameLst>
                                      </p:cBhvr>
                                      <p:to>
                                        <p:strVal val="visible"/>
                                      </p:to>
                                    </p:set>
                                    <p:anim calcmode="lin" valueType="num">
                                      <p:cBhvr additive="base">
                                        <p:cTn id="1080" dur="500" fill="hold"/>
                                        <p:tgtEl>
                                          <p:spTgt spid="684">
                                            <p:txEl>
                                              <p:pRg st="6" end="13"/>
                                            </p:txEl>
                                          </p:spTgt>
                                        </p:tgtEl>
                                        <p:attrNameLst>
                                          <p:attrName>ppt_x</p:attrName>
                                        </p:attrNameLst>
                                      </p:cBhvr>
                                      <p:tavLst>
                                        <p:tav tm="0">
                                          <p:val>
                                            <p:strVal val="#ppt_x-#ppt_w/2"/>
                                          </p:val>
                                        </p:tav>
                                        <p:tav tm="100000">
                                          <p:val>
                                            <p:strVal val="#ppt_x"/>
                                          </p:val>
                                        </p:tav>
                                      </p:tavLst>
                                    </p:anim>
                                    <p:anim calcmode="lin" valueType="num">
                                      <p:cBhvr additive="base">
                                        <p:cTn id="1081" dur="500" fill="hold"/>
                                        <p:tgtEl>
                                          <p:spTgt spid="684">
                                            <p:txEl>
                                              <p:pRg st="6" end="13"/>
                                            </p:txEl>
                                          </p:spTgt>
                                        </p:tgtEl>
                                        <p:attrNameLst>
                                          <p:attrName>ppt_y</p:attrName>
                                        </p:attrNameLst>
                                      </p:cBhvr>
                                      <p:tavLst>
                                        <p:tav tm="0">
                                          <p:val>
                                            <p:strVal val="#ppt_y"/>
                                          </p:val>
                                        </p:tav>
                                        <p:tav tm="100000">
                                          <p:val>
                                            <p:strVal val="#ppt_y"/>
                                          </p:val>
                                        </p:tav>
                                      </p:tavLst>
                                    </p:anim>
                                    <p:anim calcmode="lin" valueType="num">
                                      <p:cBhvr additive="base">
                                        <p:cTn id="1082" dur="500" fill="hold"/>
                                        <p:tgtEl>
                                          <p:spTgt spid="684">
                                            <p:txEl>
                                              <p:pRg st="6" end="13"/>
                                            </p:txEl>
                                          </p:spTgt>
                                        </p:tgtEl>
                                        <p:attrNameLst>
                                          <p:attrName>ppt_w</p:attrName>
                                        </p:attrNameLst>
                                      </p:cBhvr>
                                      <p:tavLst>
                                        <p:tav tm="0">
                                          <p:val>
                                            <p:fltVal val="0"/>
                                          </p:val>
                                        </p:tav>
                                        <p:tav tm="100000">
                                          <p:val>
                                            <p:strVal val="#ppt_w"/>
                                          </p:val>
                                        </p:tav>
                                      </p:tavLst>
                                    </p:anim>
                                    <p:anim calcmode="lin" valueType="num">
                                      <p:cBhvr additive="base">
                                        <p:cTn id="1083" dur="500" fill="hold"/>
                                        <p:tgtEl>
                                          <p:spTgt spid="684">
                                            <p:txEl>
                                              <p:pRg st="6" end="13"/>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1084" presetID="17" presetClass="entr" presetSubtype="8" fill="hold" grpId="0" nodeType="clickEffect">
                                  <p:childTnLst>
                                    <p:set>
                                      <p:cBhvr additive="base">
                                        <p:cTn id="1085" dur="1" fill="hold">
                                          <p:stCondLst>
                                            <p:cond delay="0"/>
                                          </p:stCondLst>
                                        </p:cTn>
                                        <p:tgtEl>
                                          <p:spTgt spid="684">
                                            <p:txEl>
                                              <p:pRg st="13" end="20"/>
                                            </p:txEl>
                                          </p:spTgt>
                                        </p:tgtEl>
                                        <p:attrNameLst>
                                          <p:attrName>style.visibility</p:attrName>
                                        </p:attrNameLst>
                                      </p:cBhvr>
                                      <p:to>
                                        <p:strVal val="visible"/>
                                      </p:to>
                                    </p:set>
                                    <p:anim calcmode="lin" valueType="num">
                                      <p:cBhvr additive="base">
                                        <p:cTn id="1086" dur="500" fill="hold"/>
                                        <p:tgtEl>
                                          <p:spTgt spid="684">
                                            <p:txEl>
                                              <p:pRg st="13" end="20"/>
                                            </p:txEl>
                                          </p:spTgt>
                                        </p:tgtEl>
                                        <p:attrNameLst>
                                          <p:attrName>ppt_x</p:attrName>
                                        </p:attrNameLst>
                                      </p:cBhvr>
                                      <p:tavLst>
                                        <p:tav tm="0">
                                          <p:val>
                                            <p:strVal val="#ppt_x-#ppt_w/2"/>
                                          </p:val>
                                        </p:tav>
                                        <p:tav tm="100000">
                                          <p:val>
                                            <p:strVal val="#ppt_x"/>
                                          </p:val>
                                        </p:tav>
                                      </p:tavLst>
                                    </p:anim>
                                    <p:anim calcmode="lin" valueType="num">
                                      <p:cBhvr additive="base">
                                        <p:cTn id="1087" dur="500" fill="hold"/>
                                        <p:tgtEl>
                                          <p:spTgt spid="684">
                                            <p:txEl>
                                              <p:pRg st="13" end="20"/>
                                            </p:txEl>
                                          </p:spTgt>
                                        </p:tgtEl>
                                        <p:attrNameLst>
                                          <p:attrName>ppt_y</p:attrName>
                                        </p:attrNameLst>
                                      </p:cBhvr>
                                      <p:tavLst>
                                        <p:tav tm="0">
                                          <p:val>
                                            <p:strVal val="#ppt_y"/>
                                          </p:val>
                                        </p:tav>
                                        <p:tav tm="100000">
                                          <p:val>
                                            <p:strVal val="#ppt_y"/>
                                          </p:val>
                                        </p:tav>
                                      </p:tavLst>
                                    </p:anim>
                                    <p:anim calcmode="lin" valueType="num">
                                      <p:cBhvr additive="base">
                                        <p:cTn id="1088" dur="500" fill="hold"/>
                                        <p:tgtEl>
                                          <p:spTgt spid="684">
                                            <p:txEl>
                                              <p:pRg st="13" end="20"/>
                                            </p:txEl>
                                          </p:spTgt>
                                        </p:tgtEl>
                                        <p:attrNameLst>
                                          <p:attrName>ppt_w</p:attrName>
                                        </p:attrNameLst>
                                      </p:cBhvr>
                                      <p:tavLst>
                                        <p:tav tm="0">
                                          <p:val>
                                            <p:fltVal val="0"/>
                                          </p:val>
                                        </p:tav>
                                        <p:tav tm="100000">
                                          <p:val>
                                            <p:strVal val="#ppt_w"/>
                                          </p:val>
                                        </p:tav>
                                      </p:tavLst>
                                    </p:anim>
                                    <p:anim calcmode="lin" valueType="num">
                                      <p:cBhvr additive="base">
                                        <p:cTn id="1089" dur="500" fill="hold"/>
                                        <p:tgtEl>
                                          <p:spTgt spid="684">
                                            <p:txEl>
                                              <p:pRg st="13" end="20"/>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1090" presetID="17" presetClass="entr" presetSubtype="8" fill="hold" grpId="0" nodeType="clickEffect">
                                  <p:childTnLst>
                                    <p:set>
                                      <p:cBhvr additive="base">
                                        <p:cTn id="1091" dur="1" fill="hold">
                                          <p:stCondLst>
                                            <p:cond delay="0"/>
                                          </p:stCondLst>
                                        </p:cTn>
                                        <p:tgtEl>
                                          <p:spTgt spid="684">
                                            <p:txEl>
                                              <p:pRg st="20" end="28"/>
                                            </p:txEl>
                                          </p:spTgt>
                                        </p:tgtEl>
                                        <p:attrNameLst>
                                          <p:attrName>style.visibility</p:attrName>
                                        </p:attrNameLst>
                                      </p:cBhvr>
                                      <p:to>
                                        <p:strVal val="visible"/>
                                      </p:to>
                                    </p:set>
                                    <p:anim calcmode="lin" valueType="num">
                                      <p:cBhvr additive="base">
                                        <p:cTn id="1092" dur="500" fill="hold"/>
                                        <p:tgtEl>
                                          <p:spTgt spid="684">
                                            <p:txEl>
                                              <p:pRg st="20" end="28"/>
                                            </p:txEl>
                                          </p:spTgt>
                                        </p:tgtEl>
                                        <p:attrNameLst>
                                          <p:attrName>ppt_x</p:attrName>
                                        </p:attrNameLst>
                                      </p:cBhvr>
                                      <p:tavLst>
                                        <p:tav tm="0">
                                          <p:val>
                                            <p:strVal val="#ppt_x-#ppt_w/2"/>
                                          </p:val>
                                        </p:tav>
                                        <p:tav tm="100000">
                                          <p:val>
                                            <p:strVal val="#ppt_x"/>
                                          </p:val>
                                        </p:tav>
                                      </p:tavLst>
                                    </p:anim>
                                    <p:anim calcmode="lin" valueType="num">
                                      <p:cBhvr additive="base">
                                        <p:cTn id="1093" dur="500" fill="hold"/>
                                        <p:tgtEl>
                                          <p:spTgt spid="684">
                                            <p:txEl>
                                              <p:pRg st="20" end="28"/>
                                            </p:txEl>
                                          </p:spTgt>
                                        </p:tgtEl>
                                        <p:attrNameLst>
                                          <p:attrName>ppt_y</p:attrName>
                                        </p:attrNameLst>
                                      </p:cBhvr>
                                      <p:tavLst>
                                        <p:tav tm="0">
                                          <p:val>
                                            <p:strVal val="#ppt_y"/>
                                          </p:val>
                                        </p:tav>
                                        <p:tav tm="100000">
                                          <p:val>
                                            <p:strVal val="#ppt_y"/>
                                          </p:val>
                                        </p:tav>
                                      </p:tavLst>
                                    </p:anim>
                                    <p:anim calcmode="lin" valueType="num">
                                      <p:cBhvr additive="base">
                                        <p:cTn id="1094" dur="500" fill="hold"/>
                                        <p:tgtEl>
                                          <p:spTgt spid="684">
                                            <p:txEl>
                                              <p:pRg st="20" end="28"/>
                                            </p:txEl>
                                          </p:spTgt>
                                        </p:tgtEl>
                                        <p:attrNameLst>
                                          <p:attrName>ppt_w</p:attrName>
                                        </p:attrNameLst>
                                      </p:cBhvr>
                                      <p:tavLst>
                                        <p:tav tm="0">
                                          <p:val>
                                            <p:fltVal val="0"/>
                                          </p:val>
                                        </p:tav>
                                        <p:tav tm="100000">
                                          <p:val>
                                            <p:strVal val="#ppt_w"/>
                                          </p:val>
                                        </p:tav>
                                      </p:tavLst>
                                    </p:anim>
                                    <p:anim calcmode="lin" valueType="num">
                                      <p:cBhvr additive="base">
                                        <p:cTn id="1095" dur="500" fill="hold"/>
                                        <p:tgtEl>
                                          <p:spTgt spid="684">
                                            <p:txEl>
                                              <p:pRg st="20" end="28"/>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1096" presetID="17" presetClass="entr" presetSubtype="8" fill="hold" grpId="0" nodeType="clickEffect">
                                  <p:childTnLst>
                                    <p:set>
                                      <p:cBhvr additive="base">
                                        <p:cTn id="1097" dur="1" fill="hold">
                                          <p:stCondLst>
                                            <p:cond delay="0"/>
                                          </p:stCondLst>
                                        </p:cTn>
                                        <p:tgtEl>
                                          <p:spTgt spid="684">
                                            <p:txEl>
                                              <p:pRg st="28" end="34"/>
                                            </p:txEl>
                                          </p:spTgt>
                                        </p:tgtEl>
                                        <p:attrNameLst>
                                          <p:attrName>style.visibility</p:attrName>
                                        </p:attrNameLst>
                                      </p:cBhvr>
                                      <p:to>
                                        <p:strVal val="visible"/>
                                      </p:to>
                                    </p:set>
                                    <p:anim calcmode="lin" valueType="num">
                                      <p:cBhvr additive="base">
                                        <p:cTn id="1098" dur="500" fill="hold"/>
                                        <p:tgtEl>
                                          <p:spTgt spid="684">
                                            <p:txEl>
                                              <p:pRg st="28" end="34"/>
                                            </p:txEl>
                                          </p:spTgt>
                                        </p:tgtEl>
                                        <p:attrNameLst>
                                          <p:attrName>ppt_x</p:attrName>
                                        </p:attrNameLst>
                                      </p:cBhvr>
                                      <p:tavLst>
                                        <p:tav tm="0">
                                          <p:val>
                                            <p:strVal val="#ppt_x-#ppt_w/2"/>
                                          </p:val>
                                        </p:tav>
                                        <p:tav tm="100000">
                                          <p:val>
                                            <p:strVal val="#ppt_x"/>
                                          </p:val>
                                        </p:tav>
                                      </p:tavLst>
                                    </p:anim>
                                    <p:anim calcmode="lin" valueType="num">
                                      <p:cBhvr additive="base">
                                        <p:cTn id="1099" dur="500" fill="hold"/>
                                        <p:tgtEl>
                                          <p:spTgt spid="684">
                                            <p:txEl>
                                              <p:pRg st="28" end="34"/>
                                            </p:txEl>
                                          </p:spTgt>
                                        </p:tgtEl>
                                        <p:attrNameLst>
                                          <p:attrName>ppt_y</p:attrName>
                                        </p:attrNameLst>
                                      </p:cBhvr>
                                      <p:tavLst>
                                        <p:tav tm="0">
                                          <p:val>
                                            <p:strVal val="#ppt_y"/>
                                          </p:val>
                                        </p:tav>
                                        <p:tav tm="100000">
                                          <p:val>
                                            <p:strVal val="#ppt_y"/>
                                          </p:val>
                                        </p:tav>
                                      </p:tavLst>
                                    </p:anim>
                                    <p:anim calcmode="lin" valueType="num">
                                      <p:cBhvr additive="base">
                                        <p:cTn id="1100" dur="500" fill="hold"/>
                                        <p:tgtEl>
                                          <p:spTgt spid="684">
                                            <p:txEl>
                                              <p:pRg st="28" end="34"/>
                                            </p:txEl>
                                          </p:spTgt>
                                        </p:tgtEl>
                                        <p:attrNameLst>
                                          <p:attrName>ppt_w</p:attrName>
                                        </p:attrNameLst>
                                      </p:cBhvr>
                                      <p:tavLst>
                                        <p:tav tm="0">
                                          <p:val>
                                            <p:fltVal val="0"/>
                                          </p:val>
                                        </p:tav>
                                        <p:tav tm="100000">
                                          <p:val>
                                            <p:strVal val="#ppt_w"/>
                                          </p:val>
                                        </p:tav>
                                      </p:tavLst>
                                    </p:anim>
                                    <p:anim calcmode="lin" valueType="num">
                                      <p:cBhvr additive="base">
                                        <p:cTn id="1101" dur="500" fill="hold"/>
                                        <p:tgtEl>
                                          <p:spTgt spid="684">
                                            <p:txEl>
                                              <p:pRg st="28" end="34"/>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1102" presetID="17" presetClass="entr" presetSubtype="8" fill="hold" grpId="0" nodeType="clickEffect">
                                  <p:childTnLst>
                                    <p:set>
                                      <p:cBhvr additive="base">
                                        <p:cTn id="1103" dur="1" fill="hold">
                                          <p:stCondLst>
                                            <p:cond delay="0"/>
                                          </p:stCondLst>
                                        </p:cTn>
                                        <p:tgtEl>
                                          <p:spTgt spid="684">
                                            <p:txEl>
                                              <p:pRg st="34" end="38"/>
                                            </p:txEl>
                                          </p:spTgt>
                                        </p:tgtEl>
                                        <p:attrNameLst>
                                          <p:attrName>style.visibility</p:attrName>
                                        </p:attrNameLst>
                                      </p:cBhvr>
                                      <p:to>
                                        <p:strVal val="visible"/>
                                      </p:to>
                                    </p:set>
                                    <p:anim calcmode="lin" valueType="num">
                                      <p:cBhvr additive="base">
                                        <p:cTn id="1104" dur="500" fill="hold"/>
                                        <p:tgtEl>
                                          <p:spTgt spid="684">
                                            <p:txEl>
                                              <p:pRg st="34" end="38"/>
                                            </p:txEl>
                                          </p:spTgt>
                                        </p:tgtEl>
                                        <p:attrNameLst>
                                          <p:attrName>ppt_x</p:attrName>
                                        </p:attrNameLst>
                                      </p:cBhvr>
                                      <p:tavLst>
                                        <p:tav tm="0">
                                          <p:val>
                                            <p:strVal val="#ppt_x-#ppt_w/2"/>
                                          </p:val>
                                        </p:tav>
                                        <p:tav tm="100000">
                                          <p:val>
                                            <p:strVal val="#ppt_x"/>
                                          </p:val>
                                        </p:tav>
                                      </p:tavLst>
                                    </p:anim>
                                    <p:anim calcmode="lin" valueType="num">
                                      <p:cBhvr additive="base">
                                        <p:cTn id="1105" dur="500" fill="hold"/>
                                        <p:tgtEl>
                                          <p:spTgt spid="684">
                                            <p:txEl>
                                              <p:pRg st="34" end="38"/>
                                            </p:txEl>
                                          </p:spTgt>
                                        </p:tgtEl>
                                        <p:attrNameLst>
                                          <p:attrName>ppt_y</p:attrName>
                                        </p:attrNameLst>
                                      </p:cBhvr>
                                      <p:tavLst>
                                        <p:tav tm="0">
                                          <p:val>
                                            <p:strVal val="#ppt_y"/>
                                          </p:val>
                                        </p:tav>
                                        <p:tav tm="100000">
                                          <p:val>
                                            <p:strVal val="#ppt_y"/>
                                          </p:val>
                                        </p:tav>
                                      </p:tavLst>
                                    </p:anim>
                                    <p:anim calcmode="lin" valueType="num">
                                      <p:cBhvr additive="base">
                                        <p:cTn id="1106" dur="500" fill="hold"/>
                                        <p:tgtEl>
                                          <p:spTgt spid="684">
                                            <p:txEl>
                                              <p:pRg st="34" end="38"/>
                                            </p:txEl>
                                          </p:spTgt>
                                        </p:tgtEl>
                                        <p:attrNameLst>
                                          <p:attrName>ppt_w</p:attrName>
                                        </p:attrNameLst>
                                      </p:cBhvr>
                                      <p:tavLst>
                                        <p:tav tm="0">
                                          <p:val>
                                            <p:fltVal val="0"/>
                                          </p:val>
                                        </p:tav>
                                        <p:tav tm="100000">
                                          <p:val>
                                            <p:strVal val="#ppt_w"/>
                                          </p:val>
                                        </p:tav>
                                      </p:tavLst>
                                    </p:anim>
                                    <p:anim calcmode="lin" valueType="num">
                                      <p:cBhvr additive="base">
                                        <p:cTn id="1107" dur="500" fill="hold"/>
                                        <p:tgtEl>
                                          <p:spTgt spid="684">
                                            <p:txEl>
                                              <p:pRg st="34" end="38"/>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1108" presetID="1" presetClass="entr" presetSubtype="0" fill="hold" nodeType="clickEffect">
                                  <p:childTnLst>
                                    <p:set>
                                      <p:cBhvr additive="base">
                                        <p:cTn id="1109" dur="1" fill="hold">
                                          <p:stCondLst>
                                            <p:cond delay="499"/>
                                          </p:stCondLst>
                                        </p:cTn>
                                        <p:tgtEl>
                                          <p:spTgt spid="6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id="1110" presetID="17" presetClass="entr" presetSubtype="8" fill="hold" grpId="1" nodeType="clickEffect">
                                  <p:childTnLst>
                                    <p:set>
                                      <p:cBhvr additive="base">
                                        <p:cTn id="1111" dur="1" fill="hold">
                                          <p:stCondLst>
                                            <p:cond delay="0"/>
                                          </p:stCondLst>
                                        </p:cTn>
                                        <p:tgtEl>
                                          <p:spTgt spid="685">
                                            <p:txEl>
                                              <p:pRg st="0" end="7"/>
                                            </p:txEl>
                                          </p:spTgt>
                                        </p:tgtEl>
                                        <p:attrNameLst>
                                          <p:attrName>style.visibility</p:attrName>
                                        </p:attrNameLst>
                                      </p:cBhvr>
                                      <p:to>
                                        <p:strVal val="visible"/>
                                      </p:to>
                                    </p:set>
                                    <p:anim calcmode="lin" valueType="num">
                                      <p:cBhvr additive="base">
                                        <p:cTn id="1112" dur="500" fill="hold"/>
                                        <p:tgtEl>
                                          <p:spTgt spid="685">
                                            <p:txEl>
                                              <p:pRg st="0" end="7"/>
                                            </p:txEl>
                                          </p:spTgt>
                                        </p:tgtEl>
                                        <p:attrNameLst>
                                          <p:attrName>ppt_x</p:attrName>
                                        </p:attrNameLst>
                                      </p:cBhvr>
                                      <p:tavLst>
                                        <p:tav tm="0">
                                          <p:val>
                                            <p:strVal val="#ppt_x-#ppt_w/2"/>
                                          </p:val>
                                        </p:tav>
                                        <p:tav tm="100000">
                                          <p:val>
                                            <p:strVal val="#ppt_x"/>
                                          </p:val>
                                        </p:tav>
                                      </p:tavLst>
                                    </p:anim>
                                    <p:anim calcmode="lin" valueType="num">
                                      <p:cBhvr additive="base">
                                        <p:cTn id="1113" dur="500" fill="hold"/>
                                        <p:tgtEl>
                                          <p:spTgt spid="685">
                                            <p:txEl>
                                              <p:pRg st="0" end="7"/>
                                            </p:txEl>
                                          </p:spTgt>
                                        </p:tgtEl>
                                        <p:attrNameLst>
                                          <p:attrName>ppt_y</p:attrName>
                                        </p:attrNameLst>
                                      </p:cBhvr>
                                      <p:tavLst>
                                        <p:tav tm="0">
                                          <p:val>
                                            <p:strVal val="#ppt_y"/>
                                          </p:val>
                                        </p:tav>
                                        <p:tav tm="100000">
                                          <p:val>
                                            <p:strVal val="#ppt_y"/>
                                          </p:val>
                                        </p:tav>
                                      </p:tavLst>
                                    </p:anim>
                                    <p:anim calcmode="lin" valueType="num">
                                      <p:cBhvr additive="base">
                                        <p:cTn id="1114" dur="500" fill="hold"/>
                                        <p:tgtEl>
                                          <p:spTgt spid="685">
                                            <p:txEl>
                                              <p:pRg st="0" end="7"/>
                                            </p:txEl>
                                          </p:spTgt>
                                        </p:tgtEl>
                                        <p:attrNameLst>
                                          <p:attrName>ppt_w</p:attrName>
                                        </p:attrNameLst>
                                      </p:cBhvr>
                                      <p:tavLst>
                                        <p:tav tm="0">
                                          <p:val>
                                            <p:fltVal val="0"/>
                                          </p:val>
                                        </p:tav>
                                        <p:tav tm="100000">
                                          <p:val>
                                            <p:strVal val="#ppt_w"/>
                                          </p:val>
                                        </p:tav>
                                      </p:tavLst>
                                    </p:anim>
                                    <p:anim calcmode="lin" valueType="num">
                                      <p:cBhvr additive="base">
                                        <p:cTn id="1115" dur="500" fill="hold"/>
                                        <p:tgtEl>
                                          <p:spTgt spid="685">
                                            <p:txEl>
                                              <p:pRg st="0" end="7"/>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1116" presetID="17" presetClass="entr" presetSubtype="8" fill="hold" grpId="1" nodeType="clickEffect">
                                  <p:childTnLst>
                                    <p:set>
                                      <p:cBhvr additive="base">
                                        <p:cTn id="1117" dur="1" fill="hold">
                                          <p:stCondLst>
                                            <p:cond delay="0"/>
                                          </p:stCondLst>
                                        </p:cTn>
                                        <p:tgtEl>
                                          <p:spTgt spid="685">
                                            <p:txEl>
                                              <p:pRg st="7" end="13"/>
                                            </p:txEl>
                                          </p:spTgt>
                                        </p:tgtEl>
                                        <p:attrNameLst>
                                          <p:attrName>style.visibility</p:attrName>
                                        </p:attrNameLst>
                                      </p:cBhvr>
                                      <p:to>
                                        <p:strVal val="visible"/>
                                      </p:to>
                                    </p:set>
                                    <p:anim calcmode="lin" valueType="num">
                                      <p:cBhvr additive="base">
                                        <p:cTn id="1118" dur="500" fill="hold"/>
                                        <p:tgtEl>
                                          <p:spTgt spid="685">
                                            <p:txEl>
                                              <p:pRg st="7" end="13"/>
                                            </p:txEl>
                                          </p:spTgt>
                                        </p:tgtEl>
                                        <p:attrNameLst>
                                          <p:attrName>ppt_x</p:attrName>
                                        </p:attrNameLst>
                                      </p:cBhvr>
                                      <p:tavLst>
                                        <p:tav tm="0">
                                          <p:val>
                                            <p:strVal val="#ppt_x-#ppt_w/2"/>
                                          </p:val>
                                        </p:tav>
                                        <p:tav tm="100000">
                                          <p:val>
                                            <p:strVal val="#ppt_x"/>
                                          </p:val>
                                        </p:tav>
                                      </p:tavLst>
                                    </p:anim>
                                    <p:anim calcmode="lin" valueType="num">
                                      <p:cBhvr additive="base">
                                        <p:cTn id="1119" dur="500" fill="hold"/>
                                        <p:tgtEl>
                                          <p:spTgt spid="685">
                                            <p:txEl>
                                              <p:pRg st="7" end="13"/>
                                            </p:txEl>
                                          </p:spTgt>
                                        </p:tgtEl>
                                        <p:attrNameLst>
                                          <p:attrName>ppt_y</p:attrName>
                                        </p:attrNameLst>
                                      </p:cBhvr>
                                      <p:tavLst>
                                        <p:tav tm="0">
                                          <p:val>
                                            <p:strVal val="#ppt_y"/>
                                          </p:val>
                                        </p:tav>
                                        <p:tav tm="100000">
                                          <p:val>
                                            <p:strVal val="#ppt_y"/>
                                          </p:val>
                                        </p:tav>
                                      </p:tavLst>
                                    </p:anim>
                                    <p:anim calcmode="lin" valueType="num">
                                      <p:cBhvr additive="base">
                                        <p:cTn id="1120" dur="500" fill="hold"/>
                                        <p:tgtEl>
                                          <p:spTgt spid="685">
                                            <p:txEl>
                                              <p:pRg st="7" end="13"/>
                                            </p:txEl>
                                          </p:spTgt>
                                        </p:tgtEl>
                                        <p:attrNameLst>
                                          <p:attrName>ppt_w</p:attrName>
                                        </p:attrNameLst>
                                      </p:cBhvr>
                                      <p:tavLst>
                                        <p:tav tm="0">
                                          <p:val>
                                            <p:fltVal val="0"/>
                                          </p:val>
                                        </p:tav>
                                        <p:tav tm="100000">
                                          <p:val>
                                            <p:strVal val="#ppt_w"/>
                                          </p:val>
                                        </p:tav>
                                      </p:tavLst>
                                    </p:anim>
                                    <p:anim calcmode="lin" valueType="num">
                                      <p:cBhvr additive="base">
                                        <p:cTn id="1121" dur="500" fill="hold"/>
                                        <p:tgtEl>
                                          <p:spTgt spid="685">
                                            <p:txEl>
                                              <p:pRg st="7" end="13"/>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1122" presetID="17" presetClass="entr" presetSubtype="8" fill="hold" grpId="1" nodeType="clickEffect">
                                  <p:childTnLst>
                                    <p:set>
                                      <p:cBhvr additive="base">
                                        <p:cTn id="1123" dur="1" fill="hold">
                                          <p:stCondLst>
                                            <p:cond delay="0"/>
                                          </p:stCondLst>
                                        </p:cTn>
                                        <p:tgtEl>
                                          <p:spTgt spid="685">
                                            <p:txEl>
                                              <p:pRg st="13" end="18"/>
                                            </p:txEl>
                                          </p:spTgt>
                                        </p:tgtEl>
                                        <p:attrNameLst>
                                          <p:attrName>style.visibility</p:attrName>
                                        </p:attrNameLst>
                                      </p:cBhvr>
                                      <p:to>
                                        <p:strVal val="visible"/>
                                      </p:to>
                                    </p:set>
                                    <p:anim calcmode="lin" valueType="num">
                                      <p:cBhvr additive="base">
                                        <p:cTn id="1124" dur="500" fill="hold"/>
                                        <p:tgtEl>
                                          <p:spTgt spid="685">
                                            <p:txEl>
                                              <p:pRg st="13" end="18"/>
                                            </p:txEl>
                                          </p:spTgt>
                                        </p:tgtEl>
                                        <p:attrNameLst>
                                          <p:attrName>ppt_x</p:attrName>
                                        </p:attrNameLst>
                                      </p:cBhvr>
                                      <p:tavLst>
                                        <p:tav tm="0">
                                          <p:val>
                                            <p:strVal val="#ppt_x-#ppt_w/2"/>
                                          </p:val>
                                        </p:tav>
                                        <p:tav tm="100000">
                                          <p:val>
                                            <p:strVal val="#ppt_x"/>
                                          </p:val>
                                        </p:tav>
                                      </p:tavLst>
                                    </p:anim>
                                    <p:anim calcmode="lin" valueType="num">
                                      <p:cBhvr additive="base">
                                        <p:cTn id="1125" dur="500" fill="hold"/>
                                        <p:tgtEl>
                                          <p:spTgt spid="685">
                                            <p:txEl>
                                              <p:pRg st="13" end="18"/>
                                            </p:txEl>
                                          </p:spTgt>
                                        </p:tgtEl>
                                        <p:attrNameLst>
                                          <p:attrName>ppt_y</p:attrName>
                                        </p:attrNameLst>
                                      </p:cBhvr>
                                      <p:tavLst>
                                        <p:tav tm="0">
                                          <p:val>
                                            <p:strVal val="#ppt_y"/>
                                          </p:val>
                                        </p:tav>
                                        <p:tav tm="100000">
                                          <p:val>
                                            <p:strVal val="#ppt_y"/>
                                          </p:val>
                                        </p:tav>
                                      </p:tavLst>
                                    </p:anim>
                                    <p:anim calcmode="lin" valueType="num">
                                      <p:cBhvr additive="base">
                                        <p:cTn id="1126" dur="500" fill="hold"/>
                                        <p:tgtEl>
                                          <p:spTgt spid="685">
                                            <p:txEl>
                                              <p:pRg st="13" end="18"/>
                                            </p:txEl>
                                          </p:spTgt>
                                        </p:tgtEl>
                                        <p:attrNameLst>
                                          <p:attrName>ppt_w</p:attrName>
                                        </p:attrNameLst>
                                      </p:cBhvr>
                                      <p:tavLst>
                                        <p:tav tm="0">
                                          <p:val>
                                            <p:fltVal val="0"/>
                                          </p:val>
                                        </p:tav>
                                        <p:tav tm="100000">
                                          <p:val>
                                            <p:strVal val="#ppt_w"/>
                                          </p:val>
                                        </p:tav>
                                      </p:tavLst>
                                    </p:anim>
                                    <p:anim calcmode="lin" valueType="num">
                                      <p:cBhvr additive="base">
                                        <p:cTn id="1127" dur="500" fill="hold"/>
                                        <p:tgtEl>
                                          <p:spTgt spid="685">
                                            <p:txEl>
                                              <p:pRg st="13" end="18"/>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1128" presetID="1" presetClass="entr" presetSubtype="0" fill="hold" nodeType="clickEffect">
                                  <p:childTnLst>
                                    <p:set>
                                      <p:cBhvr additive="base">
                                        <p:cTn id="1129" dur="1" fill="hold">
                                          <p:stCondLst>
                                            <p:cond delay="499"/>
                                          </p:stCondLst>
                                        </p:cTn>
                                        <p:tgtEl>
                                          <p:spTgt spid="6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id="1130" presetID="17" presetClass="entr" presetSubtype="8" fill="hold" grpId="2" nodeType="clickEffect">
                                  <p:childTnLst>
                                    <p:set>
                                      <p:cBhvr additive="base">
                                        <p:cTn id="1131" dur="1" fill="hold">
                                          <p:stCondLst>
                                            <p:cond delay="0"/>
                                          </p:stCondLst>
                                        </p:cTn>
                                        <p:tgtEl>
                                          <p:spTgt spid="686">
                                            <p:txEl>
                                              <p:pRg st="0" end="7"/>
                                            </p:txEl>
                                          </p:spTgt>
                                        </p:tgtEl>
                                        <p:attrNameLst>
                                          <p:attrName>style.visibility</p:attrName>
                                        </p:attrNameLst>
                                      </p:cBhvr>
                                      <p:to>
                                        <p:strVal val="visible"/>
                                      </p:to>
                                    </p:set>
                                    <p:anim calcmode="lin" valueType="num">
                                      <p:cBhvr additive="base">
                                        <p:cTn id="1132" dur="500" fill="hold"/>
                                        <p:tgtEl>
                                          <p:spTgt spid="686">
                                            <p:txEl>
                                              <p:pRg st="0" end="7"/>
                                            </p:txEl>
                                          </p:spTgt>
                                        </p:tgtEl>
                                        <p:attrNameLst>
                                          <p:attrName>ppt_x</p:attrName>
                                        </p:attrNameLst>
                                      </p:cBhvr>
                                      <p:tavLst>
                                        <p:tav tm="0">
                                          <p:val>
                                            <p:strVal val="#ppt_x-#ppt_w/2"/>
                                          </p:val>
                                        </p:tav>
                                        <p:tav tm="100000">
                                          <p:val>
                                            <p:strVal val="#ppt_x"/>
                                          </p:val>
                                        </p:tav>
                                      </p:tavLst>
                                    </p:anim>
                                    <p:anim calcmode="lin" valueType="num">
                                      <p:cBhvr additive="base">
                                        <p:cTn id="1133" dur="500" fill="hold"/>
                                        <p:tgtEl>
                                          <p:spTgt spid="686">
                                            <p:txEl>
                                              <p:pRg st="0" end="7"/>
                                            </p:txEl>
                                          </p:spTgt>
                                        </p:tgtEl>
                                        <p:attrNameLst>
                                          <p:attrName>ppt_y</p:attrName>
                                        </p:attrNameLst>
                                      </p:cBhvr>
                                      <p:tavLst>
                                        <p:tav tm="0">
                                          <p:val>
                                            <p:strVal val="#ppt_y"/>
                                          </p:val>
                                        </p:tav>
                                        <p:tav tm="100000">
                                          <p:val>
                                            <p:strVal val="#ppt_y"/>
                                          </p:val>
                                        </p:tav>
                                      </p:tavLst>
                                    </p:anim>
                                    <p:anim calcmode="lin" valueType="num">
                                      <p:cBhvr additive="base">
                                        <p:cTn id="1134" dur="500" fill="hold"/>
                                        <p:tgtEl>
                                          <p:spTgt spid="686">
                                            <p:txEl>
                                              <p:pRg st="0" end="7"/>
                                            </p:txEl>
                                          </p:spTgt>
                                        </p:tgtEl>
                                        <p:attrNameLst>
                                          <p:attrName>ppt_w</p:attrName>
                                        </p:attrNameLst>
                                      </p:cBhvr>
                                      <p:tavLst>
                                        <p:tav tm="0">
                                          <p:val>
                                            <p:fltVal val="0"/>
                                          </p:val>
                                        </p:tav>
                                        <p:tav tm="100000">
                                          <p:val>
                                            <p:strVal val="#ppt_w"/>
                                          </p:val>
                                        </p:tav>
                                      </p:tavLst>
                                    </p:anim>
                                    <p:anim calcmode="lin" valueType="num">
                                      <p:cBhvr additive="base">
                                        <p:cTn id="1135" dur="500" fill="hold"/>
                                        <p:tgtEl>
                                          <p:spTgt spid="686">
                                            <p:txEl>
                                              <p:pRg st="0" end="7"/>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1136" presetID="17" presetClass="entr" presetSubtype="8" fill="hold" grpId="2" nodeType="clickEffect">
                                  <p:childTnLst>
                                    <p:set>
                                      <p:cBhvr additive="base">
                                        <p:cTn id="1137" dur="1" fill="hold">
                                          <p:stCondLst>
                                            <p:cond delay="0"/>
                                          </p:stCondLst>
                                        </p:cTn>
                                        <p:tgtEl>
                                          <p:spTgt spid="686">
                                            <p:txEl>
                                              <p:pRg st="7" end="13"/>
                                            </p:txEl>
                                          </p:spTgt>
                                        </p:tgtEl>
                                        <p:attrNameLst>
                                          <p:attrName>style.visibility</p:attrName>
                                        </p:attrNameLst>
                                      </p:cBhvr>
                                      <p:to>
                                        <p:strVal val="visible"/>
                                      </p:to>
                                    </p:set>
                                    <p:anim calcmode="lin" valueType="num">
                                      <p:cBhvr additive="base">
                                        <p:cTn id="1138" dur="500" fill="hold"/>
                                        <p:tgtEl>
                                          <p:spTgt spid="686">
                                            <p:txEl>
                                              <p:pRg st="7" end="13"/>
                                            </p:txEl>
                                          </p:spTgt>
                                        </p:tgtEl>
                                        <p:attrNameLst>
                                          <p:attrName>ppt_x</p:attrName>
                                        </p:attrNameLst>
                                      </p:cBhvr>
                                      <p:tavLst>
                                        <p:tav tm="0">
                                          <p:val>
                                            <p:strVal val="#ppt_x-#ppt_w/2"/>
                                          </p:val>
                                        </p:tav>
                                        <p:tav tm="100000">
                                          <p:val>
                                            <p:strVal val="#ppt_x"/>
                                          </p:val>
                                        </p:tav>
                                      </p:tavLst>
                                    </p:anim>
                                    <p:anim calcmode="lin" valueType="num">
                                      <p:cBhvr additive="base">
                                        <p:cTn id="1139" dur="500" fill="hold"/>
                                        <p:tgtEl>
                                          <p:spTgt spid="686">
                                            <p:txEl>
                                              <p:pRg st="7" end="13"/>
                                            </p:txEl>
                                          </p:spTgt>
                                        </p:tgtEl>
                                        <p:attrNameLst>
                                          <p:attrName>ppt_y</p:attrName>
                                        </p:attrNameLst>
                                      </p:cBhvr>
                                      <p:tavLst>
                                        <p:tav tm="0">
                                          <p:val>
                                            <p:strVal val="#ppt_y"/>
                                          </p:val>
                                        </p:tav>
                                        <p:tav tm="100000">
                                          <p:val>
                                            <p:strVal val="#ppt_y"/>
                                          </p:val>
                                        </p:tav>
                                      </p:tavLst>
                                    </p:anim>
                                    <p:anim calcmode="lin" valueType="num">
                                      <p:cBhvr additive="base">
                                        <p:cTn id="1140" dur="500" fill="hold"/>
                                        <p:tgtEl>
                                          <p:spTgt spid="686">
                                            <p:txEl>
                                              <p:pRg st="7" end="13"/>
                                            </p:txEl>
                                          </p:spTgt>
                                        </p:tgtEl>
                                        <p:attrNameLst>
                                          <p:attrName>ppt_w</p:attrName>
                                        </p:attrNameLst>
                                      </p:cBhvr>
                                      <p:tavLst>
                                        <p:tav tm="0">
                                          <p:val>
                                            <p:fltVal val="0"/>
                                          </p:val>
                                        </p:tav>
                                        <p:tav tm="100000">
                                          <p:val>
                                            <p:strVal val="#ppt_w"/>
                                          </p:val>
                                        </p:tav>
                                      </p:tavLst>
                                    </p:anim>
                                    <p:anim calcmode="lin" valueType="num">
                                      <p:cBhvr additive="base">
                                        <p:cTn id="1141" dur="500" fill="hold"/>
                                        <p:tgtEl>
                                          <p:spTgt spid="686">
                                            <p:txEl>
                                              <p:pRg st="7" end="13"/>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1142" presetID="17" presetClass="entr" presetSubtype="8" fill="hold" grpId="2" nodeType="clickEffect">
                                  <p:childTnLst>
                                    <p:set>
                                      <p:cBhvr additive="base">
                                        <p:cTn id="1143" dur="1" fill="hold">
                                          <p:stCondLst>
                                            <p:cond delay="0"/>
                                          </p:stCondLst>
                                        </p:cTn>
                                        <p:tgtEl>
                                          <p:spTgt spid="686">
                                            <p:txEl>
                                              <p:pRg st="13" end="19"/>
                                            </p:txEl>
                                          </p:spTgt>
                                        </p:tgtEl>
                                        <p:attrNameLst>
                                          <p:attrName>style.visibility</p:attrName>
                                        </p:attrNameLst>
                                      </p:cBhvr>
                                      <p:to>
                                        <p:strVal val="visible"/>
                                      </p:to>
                                    </p:set>
                                    <p:anim calcmode="lin" valueType="num">
                                      <p:cBhvr additive="base">
                                        <p:cTn id="1144" dur="500" fill="hold"/>
                                        <p:tgtEl>
                                          <p:spTgt spid="686">
                                            <p:txEl>
                                              <p:pRg st="13" end="19"/>
                                            </p:txEl>
                                          </p:spTgt>
                                        </p:tgtEl>
                                        <p:attrNameLst>
                                          <p:attrName>ppt_x</p:attrName>
                                        </p:attrNameLst>
                                      </p:cBhvr>
                                      <p:tavLst>
                                        <p:tav tm="0">
                                          <p:val>
                                            <p:strVal val="#ppt_x-#ppt_w/2"/>
                                          </p:val>
                                        </p:tav>
                                        <p:tav tm="100000">
                                          <p:val>
                                            <p:strVal val="#ppt_x"/>
                                          </p:val>
                                        </p:tav>
                                      </p:tavLst>
                                    </p:anim>
                                    <p:anim calcmode="lin" valueType="num">
                                      <p:cBhvr additive="base">
                                        <p:cTn id="1145" dur="500" fill="hold"/>
                                        <p:tgtEl>
                                          <p:spTgt spid="686">
                                            <p:txEl>
                                              <p:pRg st="13" end="19"/>
                                            </p:txEl>
                                          </p:spTgt>
                                        </p:tgtEl>
                                        <p:attrNameLst>
                                          <p:attrName>ppt_y</p:attrName>
                                        </p:attrNameLst>
                                      </p:cBhvr>
                                      <p:tavLst>
                                        <p:tav tm="0">
                                          <p:val>
                                            <p:strVal val="#ppt_y"/>
                                          </p:val>
                                        </p:tav>
                                        <p:tav tm="100000">
                                          <p:val>
                                            <p:strVal val="#ppt_y"/>
                                          </p:val>
                                        </p:tav>
                                      </p:tavLst>
                                    </p:anim>
                                    <p:anim calcmode="lin" valueType="num">
                                      <p:cBhvr additive="base">
                                        <p:cTn id="1146" dur="500" fill="hold"/>
                                        <p:tgtEl>
                                          <p:spTgt spid="686">
                                            <p:txEl>
                                              <p:pRg st="13" end="19"/>
                                            </p:txEl>
                                          </p:spTgt>
                                        </p:tgtEl>
                                        <p:attrNameLst>
                                          <p:attrName>ppt_w</p:attrName>
                                        </p:attrNameLst>
                                      </p:cBhvr>
                                      <p:tavLst>
                                        <p:tav tm="0">
                                          <p:val>
                                            <p:fltVal val="0"/>
                                          </p:val>
                                        </p:tav>
                                        <p:tav tm="100000">
                                          <p:val>
                                            <p:strVal val="#ppt_w"/>
                                          </p:val>
                                        </p:tav>
                                      </p:tavLst>
                                    </p:anim>
                                    <p:anim calcmode="lin" valueType="num">
                                      <p:cBhvr additive="base">
                                        <p:cTn id="1147" dur="500" fill="hold"/>
                                        <p:tgtEl>
                                          <p:spTgt spid="686">
                                            <p:txEl>
                                              <p:pRg st="13" end="19"/>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1148" presetID="17" presetClass="entr" presetSubtype="8" fill="hold" grpId="2" nodeType="clickEffect">
                                  <p:childTnLst>
                                    <p:set>
                                      <p:cBhvr additive="base">
                                        <p:cTn id="1149" dur="1" fill="hold">
                                          <p:stCondLst>
                                            <p:cond delay="0"/>
                                          </p:stCondLst>
                                        </p:cTn>
                                        <p:tgtEl>
                                          <p:spTgt spid="686">
                                            <p:txEl>
                                              <p:pRg st="19" end="24"/>
                                            </p:txEl>
                                          </p:spTgt>
                                        </p:tgtEl>
                                        <p:attrNameLst>
                                          <p:attrName>style.visibility</p:attrName>
                                        </p:attrNameLst>
                                      </p:cBhvr>
                                      <p:to>
                                        <p:strVal val="visible"/>
                                      </p:to>
                                    </p:set>
                                    <p:anim calcmode="lin" valueType="num">
                                      <p:cBhvr additive="base">
                                        <p:cTn id="1150" dur="500" fill="hold"/>
                                        <p:tgtEl>
                                          <p:spTgt spid="686">
                                            <p:txEl>
                                              <p:pRg st="19" end="24"/>
                                            </p:txEl>
                                          </p:spTgt>
                                        </p:tgtEl>
                                        <p:attrNameLst>
                                          <p:attrName>ppt_x</p:attrName>
                                        </p:attrNameLst>
                                      </p:cBhvr>
                                      <p:tavLst>
                                        <p:tav tm="0">
                                          <p:val>
                                            <p:strVal val="#ppt_x-#ppt_w/2"/>
                                          </p:val>
                                        </p:tav>
                                        <p:tav tm="100000">
                                          <p:val>
                                            <p:strVal val="#ppt_x"/>
                                          </p:val>
                                        </p:tav>
                                      </p:tavLst>
                                    </p:anim>
                                    <p:anim calcmode="lin" valueType="num">
                                      <p:cBhvr additive="base">
                                        <p:cTn id="1151" dur="500" fill="hold"/>
                                        <p:tgtEl>
                                          <p:spTgt spid="686">
                                            <p:txEl>
                                              <p:pRg st="19" end="24"/>
                                            </p:txEl>
                                          </p:spTgt>
                                        </p:tgtEl>
                                        <p:attrNameLst>
                                          <p:attrName>ppt_y</p:attrName>
                                        </p:attrNameLst>
                                      </p:cBhvr>
                                      <p:tavLst>
                                        <p:tav tm="0">
                                          <p:val>
                                            <p:strVal val="#ppt_y"/>
                                          </p:val>
                                        </p:tav>
                                        <p:tav tm="100000">
                                          <p:val>
                                            <p:strVal val="#ppt_y"/>
                                          </p:val>
                                        </p:tav>
                                      </p:tavLst>
                                    </p:anim>
                                    <p:anim calcmode="lin" valueType="num">
                                      <p:cBhvr additive="base">
                                        <p:cTn id="1152" dur="500" fill="hold"/>
                                        <p:tgtEl>
                                          <p:spTgt spid="686">
                                            <p:txEl>
                                              <p:pRg st="19" end="24"/>
                                            </p:txEl>
                                          </p:spTgt>
                                        </p:tgtEl>
                                        <p:attrNameLst>
                                          <p:attrName>ppt_w</p:attrName>
                                        </p:attrNameLst>
                                      </p:cBhvr>
                                      <p:tavLst>
                                        <p:tav tm="0">
                                          <p:val>
                                            <p:fltVal val="0"/>
                                          </p:val>
                                        </p:tav>
                                        <p:tav tm="100000">
                                          <p:val>
                                            <p:strVal val="#ppt_w"/>
                                          </p:val>
                                        </p:tav>
                                      </p:tavLst>
                                    </p:anim>
                                    <p:anim calcmode="lin" valueType="num">
                                      <p:cBhvr additive="base">
                                        <p:cTn id="1153" dur="500" fill="hold"/>
                                        <p:tgtEl>
                                          <p:spTgt spid="686">
                                            <p:txEl>
                                              <p:pRg st="19" end="24"/>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1154" presetID="17" presetClass="entr" presetSubtype="8" fill="hold" grpId="2" nodeType="clickEffect">
                                  <p:childTnLst>
                                    <p:set>
                                      <p:cBhvr additive="base">
                                        <p:cTn id="1155" dur="1" fill="hold">
                                          <p:stCondLst>
                                            <p:cond delay="0"/>
                                          </p:stCondLst>
                                        </p:cTn>
                                        <p:tgtEl>
                                          <p:spTgt spid="686">
                                            <p:txEl>
                                              <p:pRg st="24" end="32"/>
                                            </p:txEl>
                                          </p:spTgt>
                                        </p:tgtEl>
                                        <p:attrNameLst>
                                          <p:attrName>style.visibility</p:attrName>
                                        </p:attrNameLst>
                                      </p:cBhvr>
                                      <p:to>
                                        <p:strVal val="visible"/>
                                      </p:to>
                                    </p:set>
                                    <p:anim calcmode="lin" valueType="num">
                                      <p:cBhvr additive="base">
                                        <p:cTn id="1156" dur="500" fill="hold"/>
                                        <p:tgtEl>
                                          <p:spTgt spid="686">
                                            <p:txEl>
                                              <p:pRg st="24" end="32"/>
                                            </p:txEl>
                                          </p:spTgt>
                                        </p:tgtEl>
                                        <p:attrNameLst>
                                          <p:attrName>ppt_x</p:attrName>
                                        </p:attrNameLst>
                                      </p:cBhvr>
                                      <p:tavLst>
                                        <p:tav tm="0">
                                          <p:val>
                                            <p:strVal val="#ppt_x-#ppt_w/2"/>
                                          </p:val>
                                        </p:tav>
                                        <p:tav tm="100000">
                                          <p:val>
                                            <p:strVal val="#ppt_x"/>
                                          </p:val>
                                        </p:tav>
                                      </p:tavLst>
                                    </p:anim>
                                    <p:anim calcmode="lin" valueType="num">
                                      <p:cBhvr additive="base">
                                        <p:cTn id="1157" dur="500" fill="hold"/>
                                        <p:tgtEl>
                                          <p:spTgt spid="686">
                                            <p:txEl>
                                              <p:pRg st="24" end="32"/>
                                            </p:txEl>
                                          </p:spTgt>
                                        </p:tgtEl>
                                        <p:attrNameLst>
                                          <p:attrName>ppt_y</p:attrName>
                                        </p:attrNameLst>
                                      </p:cBhvr>
                                      <p:tavLst>
                                        <p:tav tm="0">
                                          <p:val>
                                            <p:strVal val="#ppt_y"/>
                                          </p:val>
                                        </p:tav>
                                        <p:tav tm="100000">
                                          <p:val>
                                            <p:strVal val="#ppt_y"/>
                                          </p:val>
                                        </p:tav>
                                      </p:tavLst>
                                    </p:anim>
                                    <p:anim calcmode="lin" valueType="num">
                                      <p:cBhvr additive="base">
                                        <p:cTn id="1158" dur="500" fill="hold"/>
                                        <p:tgtEl>
                                          <p:spTgt spid="686">
                                            <p:txEl>
                                              <p:pRg st="24" end="32"/>
                                            </p:txEl>
                                          </p:spTgt>
                                        </p:tgtEl>
                                        <p:attrNameLst>
                                          <p:attrName>ppt_w</p:attrName>
                                        </p:attrNameLst>
                                      </p:cBhvr>
                                      <p:tavLst>
                                        <p:tav tm="0">
                                          <p:val>
                                            <p:fltVal val="0"/>
                                          </p:val>
                                        </p:tav>
                                        <p:tav tm="100000">
                                          <p:val>
                                            <p:strVal val="#ppt_w"/>
                                          </p:val>
                                        </p:tav>
                                      </p:tavLst>
                                    </p:anim>
                                    <p:anim calcmode="lin" valueType="num">
                                      <p:cBhvr additive="base">
                                        <p:cTn id="1159" dur="500" fill="hold"/>
                                        <p:tgtEl>
                                          <p:spTgt spid="686">
                                            <p:txEl>
                                              <p:pRg st="24" end="32"/>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1160" presetID="1" presetClass="entr" presetSubtype="0" fill="hold" nodeType="clickEffect">
                                  <p:childTnLst>
                                    <p:set>
                                      <p:cBhvr additive="base">
                                        <p:cTn id="1161" dur="1" fill="hold">
                                          <p:stCondLst>
                                            <p:cond delay="499"/>
                                          </p:stCondLst>
                                        </p:cTn>
                                        <p:tgtEl>
                                          <p:spTgt spid="6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id="1162" presetID="17" presetClass="entr" presetSubtype="8" fill="hold" grpId="3" nodeType="clickEffect">
                                  <p:childTnLst>
                                    <p:set>
                                      <p:cBhvr additive="base">
                                        <p:cTn id="1163" dur="1" fill="hold">
                                          <p:stCondLst>
                                            <p:cond delay="0"/>
                                          </p:stCondLst>
                                        </p:cTn>
                                        <p:tgtEl>
                                          <p:spTgt spid="687">
                                            <p:txEl>
                                              <p:pRg st="0" end="7"/>
                                            </p:txEl>
                                          </p:spTgt>
                                        </p:tgtEl>
                                        <p:attrNameLst>
                                          <p:attrName>style.visibility</p:attrName>
                                        </p:attrNameLst>
                                      </p:cBhvr>
                                      <p:to>
                                        <p:strVal val="visible"/>
                                      </p:to>
                                    </p:set>
                                    <p:anim calcmode="lin" valueType="num">
                                      <p:cBhvr additive="base">
                                        <p:cTn id="1164" dur="500" fill="hold"/>
                                        <p:tgtEl>
                                          <p:spTgt spid="687">
                                            <p:txEl>
                                              <p:pRg st="0" end="7"/>
                                            </p:txEl>
                                          </p:spTgt>
                                        </p:tgtEl>
                                        <p:attrNameLst>
                                          <p:attrName>ppt_x</p:attrName>
                                        </p:attrNameLst>
                                      </p:cBhvr>
                                      <p:tavLst>
                                        <p:tav tm="0">
                                          <p:val>
                                            <p:strVal val="#ppt_x-#ppt_w/2"/>
                                          </p:val>
                                        </p:tav>
                                        <p:tav tm="100000">
                                          <p:val>
                                            <p:strVal val="#ppt_x"/>
                                          </p:val>
                                        </p:tav>
                                      </p:tavLst>
                                    </p:anim>
                                    <p:anim calcmode="lin" valueType="num">
                                      <p:cBhvr additive="base">
                                        <p:cTn id="1165" dur="500" fill="hold"/>
                                        <p:tgtEl>
                                          <p:spTgt spid="687">
                                            <p:txEl>
                                              <p:pRg st="0" end="7"/>
                                            </p:txEl>
                                          </p:spTgt>
                                        </p:tgtEl>
                                        <p:attrNameLst>
                                          <p:attrName>ppt_y</p:attrName>
                                        </p:attrNameLst>
                                      </p:cBhvr>
                                      <p:tavLst>
                                        <p:tav tm="0">
                                          <p:val>
                                            <p:strVal val="#ppt_y"/>
                                          </p:val>
                                        </p:tav>
                                        <p:tav tm="100000">
                                          <p:val>
                                            <p:strVal val="#ppt_y"/>
                                          </p:val>
                                        </p:tav>
                                      </p:tavLst>
                                    </p:anim>
                                    <p:anim calcmode="lin" valueType="num">
                                      <p:cBhvr additive="base">
                                        <p:cTn id="1166" dur="500" fill="hold"/>
                                        <p:tgtEl>
                                          <p:spTgt spid="687">
                                            <p:txEl>
                                              <p:pRg st="0" end="7"/>
                                            </p:txEl>
                                          </p:spTgt>
                                        </p:tgtEl>
                                        <p:attrNameLst>
                                          <p:attrName>ppt_w</p:attrName>
                                        </p:attrNameLst>
                                      </p:cBhvr>
                                      <p:tavLst>
                                        <p:tav tm="0">
                                          <p:val>
                                            <p:fltVal val="0"/>
                                          </p:val>
                                        </p:tav>
                                        <p:tav tm="100000">
                                          <p:val>
                                            <p:strVal val="#ppt_w"/>
                                          </p:val>
                                        </p:tav>
                                      </p:tavLst>
                                    </p:anim>
                                    <p:anim calcmode="lin" valueType="num">
                                      <p:cBhvr additive="base">
                                        <p:cTn id="1167" dur="500" fill="hold"/>
                                        <p:tgtEl>
                                          <p:spTgt spid="687">
                                            <p:txEl>
                                              <p:pRg st="0" end="7"/>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1168" presetID="17" presetClass="entr" presetSubtype="8" fill="hold" grpId="3" nodeType="clickEffect">
                                  <p:childTnLst>
                                    <p:set>
                                      <p:cBhvr additive="base">
                                        <p:cTn id="1169" dur="1" fill="hold">
                                          <p:stCondLst>
                                            <p:cond delay="0"/>
                                          </p:stCondLst>
                                        </p:cTn>
                                        <p:tgtEl>
                                          <p:spTgt spid="687">
                                            <p:txEl>
                                              <p:pRg st="7" end="14"/>
                                            </p:txEl>
                                          </p:spTgt>
                                        </p:tgtEl>
                                        <p:attrNameLst>
                                          <p:attrName>style.visibility</p:attrName>
                                        </p:attrNameLst>
                                      </p:cBhvr>
                                      <p:to>
                                        <p:strVal val="visible"/>
                                      </p:to>
                                    </p:set>
                                    <p:anim calcmode="lin" valueType="num">
                                      <p:cBhvr additive="base">
                                        <p:cTn id="1170" dur="500" fill="hold"/>
                                        <p:tgtEl>
                                          <p:spTgt spid="687">
                                            <p:txEl>
                                              <p:pRg st="7" end="14"/>
                                            </p:txEl>
                                          </p:spTgt>
                                        </p:tgtEl>
                                        <p:attrNameLst>
                                          <p:attrName>ppt_x</p:attrName>
                                        </p:attrNameLst>
                                      </p:cBhvr>
                                      <p:tavLst>
                                        <p:tav tm="0">
                                          <p:val>
                                            <p:strVal val="#ppt_x-#ppt_w/2"/>
                                          </p:val>
                                        </p:tav>
                                        <p:tav tm="100000">
                                          <p:val>
                                            <p:strVal val="#ppt_x"/>
                                          </p:val>
                                        </p:tav>
                                      </p:tavLst>
                                    </p:anim>
                                    <p:anim calcmode="lin" valueType="num">
                                      <p:cBhvr additive="base">
                                        <p:cTn id="1171" dur="500" fill="hold"/>
                                        <p:tgtEl>
                                          <p:spTgt spid="687">
                                            <p:txEl>
                                              <p:pRg st="7" end="14"/>
                                            </p:txEl>
                                          </p:spTgt>
                                        </p:tgtEl>
                                        <p:attrNameLst>
                                          <p:attrName>ppt_y</p:attrName>
                                        </p:attrNameLst>
                                      </p:cBhvr>
                                      <p:tavLst>
                                        <p:tav tm="0">
                                          <p:val>
                                            <p:strVal val="#ppt_y"/>
                                          </p:val>
                                        </p:tav>
                                        <p:tav tm="100000">
                                          <p:val>
                                            <p:strVal val="#ppt_y"/>
                                          </p:val>
                                        </p:tav>
                                      </p:tavLst>
                                    </p:anim>
                                    <p:anim calcmode="lin" valueType="num">
                                      <p:cBhvr additive="base">
                                        <p:cTn id="1172" dur="500" fill="hold"/>
                                        <p:tgtEl>
                                          <p:spTgt spid="687">
                                            <p:txEl>
                                              <p:pRg st="7" end="14"/>
                                            </p:txEl>
                                          </p:spTgt>
                                        </p:tgtEl>
                                        <p:attrNameLst>
                                          <p:attrName>ppt_w</p:attrName>
                                        </p:attrNameLst>
                                      </p:cBhvr>
                                      <p:tavLst>
                                        <p:tav tm="0">
                                          <p:val>
                                            <p:fltVal val="0"/>
                                          </p:val>
                                        </p:tav>
                                        <p:tav tm="100000">
                                          <p:val>
                                            <p:strVal val="#ppt_w"/>
                                          </p:val>
                                        </p:tav>
                                      </p:tavLst>
                                    </p:anim>
                                    <p:anim calcmode="lin" valueType="num">
                                      <p:cBhvr additive="base">
                                        <p:cTn id="1173" dur="500" fill="hold"/>
                                        <p:tgtEl>
                                          <p:spTgt spid="687">
                                            <p:txEl>
                                              <p:pRg st="7" end="14"/>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1174" presetID="1" presetClass="entr" presetSubtype="0" fill="hold" nodeType="clickEffect">
                                  <p:childTnLst>
                                    <p:set>
                                      <p:cBhvr additive="base">
                                        <p:cTn id="1175" dur="1" fill="hold">
                                          <p:stCondLst>
                                            <p:cond delay="499"/>
                                          </p:stCondLst>
                                        </p:cTn>
                                        <p:tgtEl>
                                          <p:spTgt spid="6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id="1176" presetID="17" presetClass="entr" presetSubtype="8" fill="hold" grpId="4" nodeType="clickEffect">
                                  <p:childTnLst>
                                    <p:set>
                                      <p:cBhvr additive="base">
                                        <p:cTn id="1177" dur="1" fill="hold">
                                          <p:stCondLst>
                                            <p:cond delay="0"/>
                                          </p:stCondLst>
                                        </p:cTn>
                                        <p:tgtEl>
                                          <p:spTgt spid="689">
                                            <p:txEl>
                                              <p:pRg st="0" end="7"/>
                                            </p:txEl>
                                          </p:spTgt>
                                        </p:tgtEl>
                                        <p:attrNameLst>
                                          <p:attrName>style.visibility</p:attrName>
                                        </p:attrNameLst>
                                      </p:cBhvr>
                                      <p:to>
                                        <p:strVal val="visible"/>
                                      </p:to>
                                    </p:set>
                                    <p:anim calcmode="lin" valueType="num">
                                      <p:cBhvr additive="base">
                                        <p:cTn id="1178" dur="500" fill="hold"/>
                                        <p:tgtEl>
                                          <p:spTgt spid="689">
                                            <p:txEl>
                                              <p:pRg st="0" end="7"/>
                                            </p:txEl>
                                          </p:spTgt>
                                        </p:tgtEl>
                                        <p:attrNameLst>
                                          <p:attrName>ppt_x</p:attrName>
                                        </p:attrNameLst>
                                      </p:cBhvr>
                                      <p:tavLst>
                                        <p:tav tm="0">
                                          <p:val>
                                            <p:strVal val="#ppt_x-#ppt_w/2"/>
                                          </p:val>
                                        </p:tav>
                                        <p:tav tm="100000">
                                          <p:val>
                                            <p:strVal val="#ppt_x"/>
                                          </p:val>
                                        </p:tav>
                                      </p:tavLst>
                                    </p:anim>
                                    <p:anim calcmode="lin" valueType="num">
                                      <p:cBhvr additive="base">
                                        <p:cTn id="1179" dur="500" fill="hold"/>
                                        <p:tgtEl>
                                          <p:spTgt spid="689">
                                            <p:txEl>
                                              <p:pRg st="0" end="7"/>
                                            </p:txEl>
                                          </p:spTgt>
                                        </p:tgtEl>
                                        <p:attrNameLst>
                                          <p:attrName>ppt_y</p:attrName>
                                        </p:attrNameLst>
                                      </p:cBhvr>
                                      <p:tavLst>
                                        <p:tav tm="0">
                                          <p:val>
                                            <p:strVal val="#ppt_y"/>
                                          </p:val>
                                        </p:tav>
                                        <p:tav tm="100000">
                                          <p:val>
                                            <p:strVal val="#ppt_y"/>
                                          </p:val>
                                        </p:tav>
                                      </p:tavLst>
                                    </p:anim>
                                    <p:anim calcmode="lin" valueType="num">
                                      <p:cBhvr additive="base">
                                        <p:cTn id="1180" dur="500" fill="hold"/>
                                        <p:tgtEl>
                                          <p:spTgt spid="689">
                                            <p:txEl>
                                              <p:pRg st="0" end="7"/>
                                            </p:txEl>
                                          </p:spTgt>
                                        </p:tgtEl>
                                        <p:attrNameLst>
                                          <p:attrName>ppt_w</p:attrName>
                                        </p:attrNameLst>
                                      </p:cBhvr>
                                      <p:tavLst>
                                        <p:tav tm="0">
                                          <p:val>
                                            <p:fltVal val="0"/>
                                          </p:val>
                                        </p:tav>
                                        <p:tav tm="100000">
                                          <p:val>
                                            <p:strVal val="#ppt_w"/>
                                          </p:val>
                                        </p:tav>
                                      </p:tavLst>
                                    </p:anim>
                                    <p:anim calcmode="lin" valueType="num">
                                      <p:cBhvr additive="base">
                                        <p:cTn id="1181" dur="500" fill="hold"/>
                                        <p:tgtEl>
                                          <p:spTgt spid="689">
                                            <p:txEl>
                                              <p:pRg st="0" end="7"/>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1182" presetID="17" presetClass="entr" presetSubtype="8" fill="hold" grpId="4" nodeType="clickEffect">
                                  <p:childTnLst>
                                    <p:set>
                                      <p:cBhvr additive="base">
                                        <p:cTn id="1183" dur="1" fill="hold">
                                          <p:stCondLst>
                                            <p:cond delay="0"/>
                                          </p:stCondLst>
                                        </p:cTn>
                                        <p:tgtEl>
                                          <p:spTgt spid="689">
                                            <p:txEl>
                                              <p:pRg st="7" end="13"/>
                                            </p:txEl>
                                          </p:spTgt>
                                        </p:tgtEl>
                                        <p:attrNameLst>
                                          <p:attrName>style.visibility</p:attrName>
                                        </p:attrNameLst>
                                      </p:cBhvr>
                                      <p:to>
                                        <p:strVal val="visible"/>
                                      </p:to>
                                    </p:set>
                                    <p:anim calcmode="lin" valueType="num">
                                      <p:cBhvr additive="base">
                                        <p:cTn id="1184" dur="500" fill="hold"/>
                                        <p:tgtEl>
                                          <p:spTgt spid="689">
                                            <p:txEl>
                                              <p:pRg st="7" end="13"/>
                                            </p:txEl>
                                          </p:spTgt>
                                        </p:tgtEl>
                                        <p:attrNameLst>
                                          <p:attrName>ppt_x</p:attrName>
                                        </p:attrNameLst>
                                      </p:cBhvr>
                                      <p:tavLst>
                                        <p:tav tm="0">
                                          <p:val>
                                            <p:strVal val="#ppt_x-#ppt_w/2"/>
                                          </p:val>
                                        </p:tav>
                                        <p:tav tm="100000">
                                          <p:val>
                                            <p:strVal val="#ppt_x"/>
                                          </p:val>
                                        </p:tav>
                                      </p:tavLst>
                                    </p:anim>
                                    <p:anim calcmode="lin" valueType="num">
                                      <p:cBhvr additive="base">
                                        <p:cTn id="1185" dur="500" fill="hold"/>
                                        <p:tgtEl>
                                          <p:spTgt spid="689">
                                            <p:txEl>
                                              <p:pRg st="7" end="13"/>
                                            </p:txEl>
                                          </p:spTgt>
                                        </p:tgtEl>
                                        <p:attrNameLst>
                                          <p:attrName>ppt_y</p:attrName>
                                        </p:attrNameLst>
                                      </p:cBhvr>
                                      <p:tavLst>
                                        <p:tav tm="0">
                                          <p:val>
                                            <p:strVal val="#ppt_y"/>
                                          </p:val>
                                        </p:tav>
                                        <p:tav tm="100000">
                                          <p:val>
                                            <p:strVal val="#ppt_y"/>
                                          </p:val>
                                        </p:tav>
                                      </p:tavLst>
                                    </p:anim>
                                    <p:anim calcmode="lin" valueType="num">
                                      <p:cBhvr additive="base">
                                        <p:cTn id="1186" dur="500" fill="hold"/>
                                        <p:tgtEl>
                                          <p:spTgt spid="689">
                                            <p:txEl>
                                              <p:pRg st="7" end="13"/>
                                            </p:txEl>
                                          </p:spTgt>
                                        </p:tgtEl>
                                        <p:attrNameLst>
                                          <p:attrName>ppt_w</p:attrName>
                                        </p:attrNameLst>
                                      </p:cBhvr>
                                      <p:tavLst>
                                        <p:tav tm="0">
                                          <p:val>
                                            <p:fltVal val="0"/>
                                          </p:val>
                                        </p:tav>
                                        <p:tav tm="100000">
                                          <p:val>
                                            <p:strVal val="#ppt_w"/>
                                          </p:val>
                                        </p:tav>
                                      </p:tavLst>
                                    </p:anim>
                                    <p:anim calcmode="lin" valueType="num">
                                      <p:cBhvr additive="base">
                                        <p:cTn id="1187" dur="500" fill="hold"/>
                                        <p:tgtEl>
                                          <p:spTgt spid="689">
                                            <p:txEl>
                                              <p:pRg st="7" end="13"/>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1188" presetID="1" presetClass="entr" presetSubtype="0" fill="hold" nodeType="clickEffect">
                                  <p:childTnLst>
                                    <p:set>
                                      <p:cBhvr additive="base">
                                        <p:cTn id="1189" dur="1" fill="hold">
                                          <p:stCondLst>
                                            <p:cond delay="499"/>
                                          </p:stCondLst>
                                        </p:cTn>
                                        <p:tgtEl>
                                          <p:spTgt spid="6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id="1190" presetID="17" presetClass="entr" presetSubtype="8" fill="hold" grpId="5" nodeType="clickEffect">
                                  <p:childTnLst>
                                    <p:set>
                                      <p:cBhvr additive="base">
                                        <p:cTn id="1191" dur="1" fill="hold">
                                          <p:stCondLst>
                                            <p:cond delay="0"/>
                                          </p:stCondLst>
                                        </p:cTn>
                                        <p:tgtEl>
                                          <p:spTgt spid="690">
                                            <p:txEl>
                                              <p:pRg st="0" end="5"/>
                                            </p:txEl>
                                          </p:spTgt>
                                        </p:tgtEl>
                                        <p:attrNameLst>
                                          <p:attrName>style.visibility</p:attrName>
                                        </p:attrNameLst>
                                      </p:cBhvr>
                                      <p:to>
                                        <p:strVal val="visible"/>
                                      </p:to>
                                    </p:set>
                                    <p:anim calcmode="lin" valueType="num">
                                      <p:cBhvr additive="base">
                                        <p:cTn id="1192" dur="500" fill="hold"/>
                                        <p:tgtEl>
                                          <p:spTgt spid="690">
                                            <p:txEl>
                                              <p:pRg st="0" end="5"/>
                                            </p:txEl>
                                          </p:spTgt>
                                        </p:tgtEl>
                                        <p:attrNameLst>
                                          <p:attrName>ppt_x</p:attrName>
                                        </p:attrNameLst>
                                      </p:cBhvr>
                                      <p:tavLst>
                                        <p:tav tm="0">
                                          <p:val>
                                            <p:strVal val="#ppt_x-#ppt_w/2"/>
                                          </p:val>
                                        </p:tav>
                                        <p:tav tm="100000">
                                          <p:val>
                                            <p:strVal val="#ppt_x"/>
                                          </p:val>
                                        </p:tav>
                                      </p:tavLst>
                                    </p:anim>
                                    <p:anim calcmode="lin" valueType="num">
                                      <p:cBhvr additive="base">
                                        <p:cTn id="1193" dur="500" fill="hold"/>
                                        <p:tgtEl>
                                          <p:spTgt spid="690">
                                            <p:txEl>
                                              <p:pRg st="0" end="5"/>
                                            </p:txEl>
                                          </p:spTgt>
                                        </p:tgtEl>
                                        <p:attrNameLst>
                                          <p:attrName>ppt_y</p:attrName>
                                        </p:attrNameLst>
                                      </p:cBhvr>
                                      <p:tavLst>
                                        <p:tav tm="0">
                                          <p:val>
                                            <p:strVal val="#ppt_y"/>
                                          </p:val>
                                        </p:tav>
                                        <p:tav tm="100000">
                                          <p:val>
                                            <p:strVal val="#ppt_y"/>
                                          </p:val>
                                        </p:tav>
                                      </p:tavLst>
                                    </p:anim>
                                    <p:anim calcmode="lin" valueType="num">
                                      <p:cBhvr additive="base">
                                        <p:cTn id="1194" dur="500" fill="hold"/>
                                        <p:tgtEl>
                                          <p:spTgt spid="690">
                                            <p:txEl>
                                              <p:pRg st="0" end="5"/>
                                            </p:txEl>
                                          </p:spTgt>
                                        </p:tgtEl>
                                        <p:attrNameLst>
                                          <p:attrName>ppt_w</p:attrName>
                                        </p:attrNameLst>
                                      </p:cBhvr>
                                      <p:tavLst>
                                        <p:tav tm="0">
                                          <p:val>
                                            <p:fltVal val="0"/>
                                          </p:val>
                                        </p:tav>
                                        <p:tav tm="100000">
                                          <p:val>
                                            <p:strVal val="#ppt_w"/>
                                          </p:val>
                                        </p:tav>
                                      </p:tavLst>
                                    </p:anim>
                                    <p:anim calcmode="lin" valueType="num">
                                      <p:cBhvr additive="base">
                                        <p:cTn id="1195" dur="500" fill="hold"/>
                                        <p:tgtEl>
                                          <p:spTgt spid="690">
                                            <p:txEl>
                                              <p:pRg st="0" end="5"/>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1196" presetID="17" presetClass="entr" presetSubtype="8" fill="hold" grpId="5" nodeType="clickEffect">
                                  <p:childTnLst>
                                    <p:set>
                                      <p:cBhvr additive="base">
                                        <p:cTn id="1197" dur="1" fill="hold">
                                          <p:stCondLst>
                                            <p:cond delay="0"/>
                                          </p:stCondLst>
                                        </p:cTn>
                                        <p:tgtEl>
                                          <p:spTgt spid="690">
                                            <p:txEl>
                                              <p:pRg st="5" end="13"/>
                                            </p:txEl>
                                          </p:spTgt>
                                        </p:tgtEl>
                                        <p:attrNameLst>
                                          <p:attrName>style.visibility</p:attrName>
                                        </p:attrNameLst>
                                      </p:cBhvr>
                                      <p:to>
                                        <p:strVal val="visible"/>
                                      </p:to>
                                    </p:set>
                                    <p:anim calcmode="lin" valueType="num">
                                      <p:cBhvr additive="base">
                                        <p:cTn id="1198" dur="500" fill="hold"/>
                                        <p:tgtEl>
                                          <p:spTgt spid="690">
                                            <p:txEl>
                                              <p:pRg st="5" end="13"/>
                                            </p:txEl>
                                          </p:spTgt>
                                        </p:tgtEl>
                                        <p:attrNameLst>
                                          <p:attrName>ppt_x</p:attrName>
                                        </p:attrNameLst>
                                      </p:cBhvr>
                                      <p:tavLst>
                                        <p:tav tm="0">
                                          <p:val>
                                            <p:strVal val="#ppt_x-#ppt_w/2"/>
                                          </p:val>
                                        </p:tav>
                                        <p:tav tm="100000">
                                          <p:val>
                                            <p:strVal val="#ppt_x"/>
                                          </p:val>
                                        </p:tav>
                                      </p:tavLst>
                                    </p:anim>
                                    <p:anim calcmode="lin" valueType="num">
                                      <p:cBhvr additive="base">
                                        <p:cTn id="1199" dur="500" fill="hold"/>
                                        <p:tgtEl>
                                          <p:spTgt spid="690">
                                            <p:txEl>
                                              <p:pRg st="5" end="13"/>
                                            </p:txEl>
                                          </p:spTgt>
                                        </p:tgtEl>
                                        <p:attrNameLst>
                                          <p:attrName>ppt_y</p:attrName>
                                        </p:attrNameLst>
                                      </p:cBhvr>
                                      <p:tavLst>
                                        <p:tav tm="0">
                                          <p:val>
                                            <p:strVal val="#ppt_y"/>
                                          </p:val>
                                        </p:tav>
                                        <p:tav tm="100000">
                                          <p:val>
                                            <p:strVal val="#ppt_y"/>
                                          </p:val>
                                        </p:tav>
                                      </p:tavLst>
                                    </p:anim>
                                    <p:anim calcmode="lin" valueType="num">
                                      <p:cBhvr additive="base">
                                        <p:cTn id="1200" dur="500" fill="hold"/>
                                        <p:tgtEl>
                                          <p:spTgt spid="690">
                                            <p:txEl>
                                              <p:pRg st="5" end="13"/>
                                            </p:txEl>
                                          </p:spTgt>
                                        </p:tgtEl>
                                        <p:attrNameLst>
                                          <p:attrName>ppt_w</p:attrName>
                                        </p:attrNameLst>
                                      </p:cBhvr>
                                      <p:tavLst>
                                        <p:tav tm="0">
                                          <p:val>
                                            <p:fltVal val="0"/>
                                          </p:val>
                                        </p:tav>
                                        <p:tav tm="100000">
                                          <p:val>
                                            <p:strVal val="#ppt_w"/>
                                          </p:val>
                                        </p:tav>
                                      </p:tavLst>
                                    </p:anim>
                                    <p:anim calcmode="lin" valueType="num">
                                      <p:cBhvr additive="base">
                                        <p:cTn id="1201" dur="500" fill="hold"/>
                                        <p:tgtEl>
                                          <p:spTgt spid="690">
                                            <p:txEl>
                                              <p:pRg st="5" end="13"/>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1202" presetID="17" presetClass="entr" presetSubtype="8" fill="hold" grpId="5" nodeType="clickEffect">
                                  <p:childTnLst>
                                    <p:set>
                                      <p:cBhvr additive="base">
                                        <p:cTn id="1203" dur="1" fill="hold">
                                          <p:stCondLst>
                                            <p:cond delay="0"/>
                                          </p:stCondLst>
                                        </p:cTn>
                                        <p:tgtEl>
                                          <p:spTgt spid="690">
                                            <p:txEl>
                                              <p:pRg st="13" end="20"/>
                                            </p:txEl>
                                          </p:spTgt>
                                        </p:tgtEl>
                                        <p:attrNameLst>
                                          <p:attrName>style.visibility</p:attrName>
                                        </p:attrNameLst>
                                      </p:cBhvr>
                                      <p:to>
                                        <p:strVal val="visible"/>
                                      </p:to>
                                    </p:set>
                                    <p:anim calcmode="lin" valueType="num">
                                      <p:cBhvr additive="base">
                                        <p:cTn id="1204" dur="500" fill="hold"/>
                                        <p:tgtEl>
                                          <p:spTgt spid="690">
                                            <p:txEl>
                                              <p:pRg st="13" end="20"/>
                                            </p:txEl>
                                          </p:spTgt>
                                        </p:tgtEl>
                                        <p:attrNameLst>
                                          <p:attrName>ppt_x</p:attrName>
                                        </p:attrNameLst>
                                      </p:cBhvr>
                                      <p:tavLst>
                                        <p:tav tm="0">
                                          <p:val>
                                            <p:strVal val="#ppt_x-#ppt_w/2"/>
                                          </p:val>
                                        </p:tav>
                                        <p:tav tm="100000">
                                          <p:val>
                                            <p:strVal val="#ppt_x"/>
                                          </p:val>
                                        </p:tav>
                                      </p:tavLst>
                                    </p:anim>
                                    <p:anim calcmode="lin" valueType="num">
                                      <p:cBhvr additive="base">
                                        <p:cTn id="1205" dur="500" fill="hold"/>
                                        <p:tgtEl>
                                          <p:spTgt spid="690">
                                            <p:txEl>
                                              <p:pRg st="13" end="20"/>
                                            </p:txEl>
                                          </p:spTgt>
                                        </p:tgtEl>
                                        <p:attrNameLst>
                                          <p:attrName>ppt_y</p:attrName>
                                        </p:attrNameLst>
                                      </p:cBhvr>
                                      <p:tavLst>
                                        <p:tav tm="0">
                                          <p:val>
                                            <p:strVal val="#ppt_y"/>
                                          </p:val>
                                        </p:tav>
                                        <p:tav tm="100000">
                                          <p:val>
                                            <p:strVal val="#ppt_y"/>
                                          </p:val>
                                        </p:tav>
                                      </p:tavLst>
                                    </p:anim>
                                    <p:anim calcmode="lin" valueType="num">
                                      <p:cBhvr additive="base">
                                        <p:cTn id="1206" dur="500" fill="hold"/>
                                        <p:tgtEl>
                                          <p:spTgt spid="690">
                                            <p:txEl>
                                              <p:pRg st="13" end="20"/>
                                            </p:txEl>
                                          </p:spTgt>
                                        </p:tgtEl>
                                        <p:attrNameLst>
                                          <p:attrName>ppt_w</p:attrName>
                                        </p:attrNameLst>
                                      </p:cBhvr>
                                      <p:tavLst>
                                        <p:tav tm="0">
                                          <p:val>
                                            <p:fltVal val="0"/>
                                          </p:val>
                                        </p:tav>
                                        <p:tav tm="100000">
                                          <p:val>
                                            <p:strVal val="#ppt_w"/>
                                          </p:val>
                                        </p:tav>
                                      </p:tavLst>
                                    </p:anim>
                                    <p:anim calcmode="lin" valueType="num">
                                      <p:cBhvr additive="base">
                                        <p:cTn id="1207" dur="500" fill="hold"/>
                                        <p:tgtEl>
                                          <p:spTgt spid="690">
                                            <p:txEl>
                                              <p:pRg st="13" end="20"/>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1208" presetID="17" presetClass="entr" presetSubtype="8" fill="hold" grpId="5" nodeType="clickEffect">
                                  <p:childTnLst>
                                    <p:set>
                                      <p:cBhvr additive="base">
                                        <p:cTn id="1209" dur="1" fill="hold">
                                          <p:stCondLst>
                                            <p:cond delay="0"/>
                                          </p:stCondLst>
                                        </p:cTn>
                                        <p:tgtEl>
                                          <p:spTgt spid="690">
                                            <p:txEl>
                                              <p:pRg st="20" end="27"/>
                                            </p:txEl>
                                          </p:spTgt>
                                        </p:tgtEl>
                                        <p:attrNameLst>
                                          <p:attrName>style.visibility</p:attrName>
                                        </p:attrNameLst>
                                      </p:cBhvr>
                                      <p:to>
                                        <p:strVal val="visible"/>
                                      </p:to>
                                    </p:set>
                                    <p:anim calcmode="lin" valueType="num">
                                      <p:cBhvr additive="base">
                                        <p:cTn id="1210" dur="500" fill="hold"/>
                                        <p:tgtEl>
                                          <p:spTgt spid="690">
                                            <p:txEl>
                                              <p:pRg st="20" end="27"/>
                                            </p:txEl>
                                          </p:spTgt>
                                        </p:tgtEl>
                                        <p:attrNameLst>
                                          <p:attrName>ppt_x</p:attrName>
                                        </p:attrNameLst>
                                      </p:cBhvr>
                                      <p:tavLst>
                                        <p:tav tm="0">
                                          <p:val>
                                            <p:strVal val="#ppt_x-#ppt_w/2"/>
                                          </p:val>
                                        </p:tav>
                                        <p:tav tm="100000">
                                          <p:val>
                                            <p:strVal val="#ppt_x"/>
                                          </p:val>
                                        </p:tav>
                                      </p:tavLst>
                                    </p:anim>
                                    <p:anim calcmode="lin" valueType="num">
                                      <p:cBhvr additive="base">
                                        <p:cTn id="1211" dur="500" fill="hold"/>
                                        <p:tgtEl>
                                          <p:spTgt spid="690">
                                            <p:txEl>
                                              <p:pRg st="20" end="27"/>
                                            </p:txEl>
                                          </p:spTgt>
                                        </p:tgtEl>
                                        <p:attrNameLst>
                                          <p:attrName>ppt_y</p:attrName>
                                        </p:attrNameLst>
                                      </p:cBhvr>
                                      <p:tavLst>
                                        <p:tav tm="0">
                                          <p:val>
                                            <p:strVal val="#ppt_y"/>
                                          </p:val>
                                        </p:tav>
                                        <p:tav tm="100000">
                                          <p:val>
                                            <p:strVal val="#ppt_y"/>
                                          </p:val>
                                        </p:tav>
                                      </p:tavLst>
                                    </p:anim>
                                    <p:anim calcmode="lin" valueType="num">
                                      <p:cBhvr additive="base">
                                        <p:cTn id="1212" dur="500" fill="hold"/>
                                        <p:tgtEl>
                                          <p:spTgt spid="690">
                                            <p:txEl>
                                              <p:pRg st="20" end="27"/>
                                            </p:txEl>
                                          </p:spTgt>
                                        </p:tgtEl>
                                        <p:attrNameLst>
                                          <p:attrName>ppt_w</p:attrName>
                                        </p:attrNameLst>
                                      </p:cBhvr>
                                      <p:tavLst>
                                        <p:tav tm="0">
                                          <p:val>
                                            <p:fltVal val="0"/>
                                          </p:val>
                                        </p:tav>
                                        <p:tav tm="100000">
                                          <p:val>
                                            <p:strVal val="#ppt_w"/>
                                          </p:val>
                                        </p:tav>
                                      </p:tavLst>
                                    </p:anim>
                                    <p:anim calcmode="lin" valueType="num">
                                      <p:cBhvr additive="base">
                                        <p:cTn id="1213" dur="500" fill="hold"/>
                                        <p:tgtEl>
                                          <p:spTgt spid="690">
                                            <p:txEl>
                                              <p:pRg st="20" end="27"/>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1214" presetID="1" presetClass="entr" presetSubtype="0" fill="hold" nodeType="clickEffect">
                                  <p:childTnLst>
                                    <p:set>
                                      <p:cBhvr additive="base">
                                        <p:cTn id="1215" dur="1" fill="hold">
                                          <p:stCondLst>
                                            <p:cond delay="499"/>
                                          </p:stCondLst>
                                        </p:cTn>
                                        <p:tgtEl>
                                          <p:spTgt spid="6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id="1216" presetID="17" presetClass="entr" presetSubtype="8" fill="hold" grpId="6" nodeType="clickEffect">
                                  <p:childTnLst>
                                    <p:set>
                                      <p:cBhvr additive="base">
                                        <p:cTn id="1217" dur="1" fill="hold">
                                          <p:stCondLst>
                                            <p:cond delay="0"/>
                                          </p:stCondLst>
                                        </p:cTn>
                                        <p:tgtEl>
                                          <p:spTgt spid="691"/>
                                        </p:tgtEl>
                                        <p:attrNameLst>
                                          <p:attrName>style.visibility</p:attrName>
                                        </p:attrNameLst>
                                      </p:cBhvr>
                                      <p:to>
                                        <p:strVal val="visible"/>
                                      </p:to>
                                    </p:set>
                                    <p:anim calcmode="lin" valueType="num">
                                      <p:cBhvr additive="base">
                                        <p:cTn id="1218" dur="500" fill="hold"/>
                                        <p:tgtEl>
                                          <p:spTgt spid="691"/>
                                        </p:tgtEl>
                                        <p:attrNameLst>
                                          <p:attrName>ppt_x</p:attrName>
                                        </p:attrNameLst>
                                      </p:cBhvr>
                                      <p:tavLst>
                                        <p:tav tm="0">
                                          <p:val>
                                            <p:strVal val="#ppt_x-#ppt_w/2"/>
                                          </p:val>
                                        </p:tav>
                                        <p:tav tm="100000">
                                          <p:val>
                                            <p:strVal val="#ppt_x"/>
                                          </p:val>
                                        </p:tav>
                                      </p:tavLst>
                                    </p:anim>
                                    <p:anim calcmode="lin" valueType="num">
                                      <p:cBhvr additive="base">
                                        <p:cTn id="1219" dur="500" fill="hold"/>
                                        <p:tgtEl>
                                          <p:spTgt spid="691"/>
                                        </p:tgtEl>
                                        <p:attrNameLst>
                                          <p:attrName>ppt_y</p:attrName>
                                        </p:attrNameLst>
                                      </p:cBhvr>
                                      <p:tavLst>
                                        <p:tav tm="0">
                                          <p:val>
                                            <p:strVal val="#ppt_y"/>
                                          </p:val>
                                        </p:tav>
                                        <p:tav tm="100000">
                                          <p:val>
                                            <p:strVal val="#ppt_y"/>
                                          </p:val>
                                        </p:tav>
                                      </p:tavLst>
                                    </p:anim>
                                    <p:anim calcmode="lin" valueType="num">
                                      <p:cBhvr additive="base">
                                        <p:cTn id="1220" dur="500" fill="hold"/>
                                        <p:tgtEl>
                                          <p:spTgt spid="691"/>
                                        </p:tgtEl>
                                        <p:attrNameLst>
                                          <p:attrName>ppt_w</p:attrName>
                                        </p:attrNameLst>
                                      </p:cBhvr>
                                      <p:tavLst>
                                        <p:tav tm="0">
                                          <p:val>
                                            <p:fltVal val="0"/>
                                          </p:val>
                                        </p:tav>
                                        <p:tav tm="100000">
                                          <p:val>
                                            <p:strVal val="#ppt_w"/>
                                          </p:val>
                                        </p:tav>
                                      </p:tavLst>
                                    </p:anim>
                                    <p:anim calcmode="lin" valueType="num">
                                      <p:cBhvr additive="base">
                                        <p:cTn id="1221" dur="500" fill="hold"/>
                                        <p:tgtEl>
                                          <p:spTgt spid="69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87.xml><?xml version="1.0" encoding="utf-8"?>
<p:sld xmlns:a="http://schemas.openxmlformats.org/drawingml/2006/main" xmlns:p="http://schemas.openxmlformats.org/presentationml/2006/main">
  <p:cSld>
    <p:spTree>
      <p:nvGrpSpPr>
        <p:cNvPr id="700" name=""/>
        <p:cNvGrpSpPr/>
        <p:nvPr/>
      </p:nvGrpSpPr>
      <p:grpSpPr>
        <a:xfrm>
          <a:off x="0" y="0"/>
          <a:ext cx="0" cy="0"/>
          <a:chOff x="0" y="0"/>
          <a:chExt cx="0" cy="0"/>
        </a:xfrm>
      </p:grpSpPr>
      <p:sp>
        <p:nvSpPr>
          <p:cNvPr id="701" name="Shape 2668"/>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安全用电知识-1</a:t>
            </a:r>
            <a:endParaRPr/>
          </a:p>
        </p:txBody>
      </p:sp>
      <p:sp>
        <p:nvSpPr>
          <p:cNvPr id="702" name="Shape 2669"/>
          <p:cNvSpPr>
            <a:spLocks noGrp="true" noChangeShapeType="true"/>
          </p:cNvSpPr>
          <p:nvPr/>
        </p:nvSpPr>
        <p:spPr>
          <a:xfrm>
            <a:off x="685800" y="1524000"/>
            <a:ext cx="7696200" cy="5003800"/>
          </a:xfrm>
          <a:prstGeom prst="rect">
            <a:avLst/>
          </a:prstGeom>
          <a:noFill/>
        </p:spPr>
        <p:txBody>
          <a:bodyPr lIns="91440" tIns="45720" rIns="91440" bIns="45720">
            <a:spAutoFit/>
          </a:bodyPr>
          <a:lstStyle/>
          <a:p>
            <a:pPr lvl="0"/>
            <a:r>
              <a:rPr lang="zh-CN" sz="2300" b="true" i="false" u="none">
                <a:latin typeface="Arial" charset="1"/>
                <a:ea typeface="楷体_GB2312" charset="-122"/>
              </a:rPr>
              <a:t>移动电具的使用:</a:t>
            </a:r>
            <a:endParaRPr lang="en-US" sz="2300"/>
          </a:p>
          <a:p>
            <a:pPr lvl="0"/>
            <a:r>
              <a:rPr lang="zh-CN" sz="2300" b="true" i="false" u="none">
                <a:latin typeface="Arial" charset="1"/>
                <a:ea typeface="楷体_GB2312" charset="-122"/>
              </a:rPr>
              <a:t>电梯安装、维修时，经常使用移动电具。其中包括电钻、电锤、手提砂轮、行灯等。在使用中应注意以下几点：</a:t>
            </a:r>
            <a:endParaRPr lang="en-US" sz="2300"/>
          </a:p>
          <a:p>
            <a:pPr lvl="0"/>
            <a:r>
              <a:rPr lang="zh-CN" sz="2300" b="true" i="false" u="none"/>
              <a:t>1.</a:t>
            </a:r>
            <a:r>
              <a:rPr lang="en-US" sz="2300" b="true" i="false" u="none">
                <a:latin typeface="Arial" charset="1"/>
                <a:ea typeface="楷体_GB2312" charset="-122"/>
              </a:rPr>
              <a:t>所有移动电具在使用中其外壳插头、开关引线都应完好无损，其导体间及导体与外壳间绝缘电阻应≥1MΩ。</a:t>
            </a:r>
            <a:endParaRPr lang="en-US" sz="2300"/>
          </a:p>
          <a:p>
            <a:pPr lvl="0"/>
            <a:r>
              <a:rPr lang="en-US" sz="2300" b="true" i="false" u="none"/>
              <a:t>2.</a:t>
            </a:r>
            <a:r>
              <a:rPr lang="zh-CN" sz="2300" b="true" i="false" u="none">
                <a:latin typeface="Arial" charset="1"/>
                <a:ea typeface="楷体_GB2312" charset="-122"/>
              </a:rPr>
              <a:t>引线必须采用三芯（单相）、四芯（三相电具）坚韧橡皮线或塑料护套软线，截面积至少≥0.5mm</a:t>
            </a:r>
            <a:r>
              <a:rPr lang="en-US" sz="2300" b="true" i="false" u="none" baseline="30000">
                <a:latin typeface="Arial" charset="1"/>
                <a:ea typeface="楷体_GB2312" charset="-122"/>
              </a:rPr>
              <a:t>2</a:t>
            </a:r>
            <a:r>
              <a:rPr lang="zh-CN" sz="2300" b="true" i="false" u="none">
                <a:latin typeface="Arial" charset="1"/>
                <a:ea typeface="楷体_GB2312" charset="-122"/>
              </a:rPr>
              <a:t>,引线不得没有插头，长度不超过5米。</a:t>
            </a:r>
            <a:endParaRPr lang="en-US" sz="2300"/>
          </a:p>
          <a:p>
            <a:pPr lvl="0"/>
            <a:r>
              <a:rPr lang="zh-CN" sz="2300" b="true" i="false" u="none"/>
              <a:t>3.</a:t>
            </a:r>
            <a:r>
              <a:rPr lang="zh-CN" sz="2300" b="true" i="false" u="none">
                <a:latin typeface="Arial" charset="1"/>
                <a:ea typeface="楷体_GB2312" charset="-122"/>
              </a:rPr>
              <a:t>移动电具金属外壳有可靠的接地，引线接线规范正确无误，防止外壳带电。</a:t>
            </a:r>
            <a:endParaRPr lang="en-US" sz="2300"/>
          </a:p>
          <a:p>
            <a:pPr lvl="0"/>
            <a:r>
              <a:rPr lang="zh-CN" sz="2300" b="true" i="false" u="none"/>
              <a:t>4.</a:t>
            </a:r>
            <a:r>
              <a:rPr lang="en-US" sz="2300" b="true" i="false" u="none">
                <a:latin typeface="Arial" charset="1"/>
                <a:ea typeface="楷体_GB2312" charset="-122"/>
              </a:rPr>
              <a:t>使用移动电具，必须带橡胶绝缘手套或使用1: 1隔离变压器。如果移动电具使用36V及以下的安全电压或移动电具具有绝缘外壳和绝缘手柄时可以不带橡皮手套。</a:t>
            </a:r>
            <a:endParaRPr lang="en-US" sz="2300"/>
          </a:p>
          <a:p>
            <a:pPr lvl="0"/>
            <a:r>
              <a:rPr lang="zh-CN" sz="2300" b="true" i="false" u="none"/>
              <a:t>5.</a:t>
            </a:r>
            <a:r>
              <a:rPr lang="en-US" sz="2300" b="true" i="false" u="none">
                <a:latin typeface="Arial" charset="1"/>
                <a:ea typeface="楷体_GB2312" charset="-122"/>
              </a:rPr>
              <a:t>行灯电压不得超过36V。</a:t>
            </a:r>
            <a:endParaRPr/>
          </a:p>
        </p:txBody>
      </p:sp>
      <p:sp>
        <p:nvSpPr>
          <p:cNvPr id="703"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704"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hildTnLst>
                              <p:par>
                                <p:cTn id="1222" presetID="17" presetClass="entr" presetSubtype="8" fill="hold" grpId="0" nodeType="clickEffect">
                                  <p:childTnLst>
                                    <p:set>
                                      <p:cBhvr additive="base">
                                        <p:cTn id="1223" dur="1" fill="hold">
                                          <p:stCondLst>
                                            <p:cond delay="0"/>
                                          </p:stCondLst>
                                        </p:cTn>
                                        <p:tgtEl>
                                          <p:spTgt spid="702">
                                            <p:txEl>
                                              <p:pRg st="0" end="9"/>
                                            </p:txEl>
                                          </p:spTgt>
                                        </p:tgtEl>
                                        <p:attrNameLst>
                                          <p:attrName>style.visibility</p:attrName>
                                        </p:attrNameLst>
                                      </p:cBhvr>
                                      <p:to>
                                        <p:strVal val="visible"/>
                                      </p:to>
                                    </p:set>
                                    <p:anim calcmode="lin" valueType="num">
                                      <p:cBhvr additive="base">
                                        <p:cTn id="1224" dur="500" fill="hold"/>
                                        <p:tgtEl>
                                          <p:spTgt spid="702">
                                            <p:txEl>
                                              <p:pRg st="0" end="9"/>
                                            </p:txEl>
                                          </p:spTgt>
                                        </p:tgtEl>
                                        <p:attrNameLst>
                                          <p:attrName>ppt_x</p:attrName>
                                        </p:attrNameLst>
                                      </p:cBhvr>
                                      <p:tavLst>
                                        <p:tav tm="0">
                                          <p:val>
                                            <p:strVal val="#ppt_x-#ppt_w/2"/>
                                          </p:val>
                                        </p:tav>
                                        <p:tav tm="100000">
                                          <p:val>
                                            <p:strVal val="#ppt_x"/>
                                          </p:val>
                                        </p:tav>
                                      </p:tavLst>
                                    </p:anim>
                                    <p:anim calcmode="lin" valueType="num">
                                      <p:cBhvr additive="base">
                                        <p:cTn id="1225" dur="500" fill="hold"/>
                                        <p:tgtEl>
                                          <p:spTgt spid="702">
                                            <p:txEl>
                                              <p:pRg st="0" end="9"/>
                                            </p:txEl>
                                          </p:spTgt>
                                        </p:tgtEl>
                                        <p:attrNameLst>
                                          <p:attrName>ppt_y</p:attrName>
                                        </p:attrNameLst>
                                      </p:cBhvr>
                                      <p:tavLst>
                                        <p:tav tm="0">
                                          <p:val>
                                            <p:strVal val="#ppt_y"/>
                                          </p:val>
                                        </p:tav>
                                        <p:tav tm="100000">
                                          <p:val>
                                            <p:strVal val="#ppt_y"/>
                                          </p:val>
                                        </p:tav>
                                      </p:tavLst>
                                    </p:anim>
                                    <p:anim calcmode="lin" valueType="num">
                                      <p:cBhvr additive="base">
                                        <p:cTn id="1226" dur="500" fill="hold"/>
                                        <p:tgtEl>
                                          <p:spTgt spid="702">
                                            <p:txEl>
                                              <p:pRg st="0" end="9"/>
                                            </p:txEl>
                                          </p:spTgt>
                                        </p:tgtEl>
                                        <p:attrNameLst>
                                          <p:attrName>ppt_w</p:attrName>
                                        </p:attrNameLst>
                                      </p:cBhvr>
                                      <p:tavLst>
                                        <p:tav tm="0">
                                          <p:val>
                                            <p:fltVal val="0"/>
                                          </p:val>
                                        </p:tav>
                                        <p:tav tm="100000">
                                          <p:val>
                                            <p:strVal val="#ppt_w"/>
                                          </p:val>
                                        </p:tav>
                                      </p:tavLst>
                                    </p:anim>
                                    <p:anim calcmode="lin" valueType="num">
                                      <p:cBhvr additive="base">
                                        <p:cTn id="1227" dur="500" fill="hold"/>
                                        <p:tgtEl>
                                          <p:spTgt spid="702">
                                            <p:txEl>
                                              <p:pRg st="0" end="9"/>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1228" presetID="17" presetClass="entr" presetSubtype="8" fill="hold" grpId="0" nodeType="clickEffect">
                                  <p:childTnLst>
                                    <p:set>
                                      <p:cBhvr additive="base">
                                        <p:cTn id="1229" dur="1" fill="hold">
                                          <p:stCondLst>
                                            <p:cond delay="0"/>
                                          </p:stCondLst>
                                        </p:cTn>
                                        <p:tgtEl>
                                          <p:spTgt spid="702">
                                            <p:txEl>
                                              <p:pRg st="9" end="59"/>
                                            </p:txEl>
                                          </p:spTgt>
                                        </p:tgtEl>
                                        <p:attrNameLst>
                                          <p:attrName>style.visibility</p:attrName>
                                        </p:attrNameLst>
                                      </p:cBhvr>
                                      <p:to>
                                        <p:strVal val="visible"/>
                                      </p:to>
                                    </p:set>
                                    <p:anim calcmode="lin" valueType="num">
                                      <p:cBhvr additive="base">
                                        <p:cTn id="1230" dur="500" fill="hold"/>
                                        <p:tgtEl>
                                          <p:spTgt spid="702">
                                            <p:txEl>
                                              <p:pRg st="9" end="59"/>
                                            </p:txEl>
                                          </p:spTgt>
                                        </p:tgtEl>
                                        <p:attrNameLst>
                                          <p:attrName>ppt_x</p:attrName>
                                        </p:attrNameLst>
                                      </p:cBhvr>
                                      <p:tavLst>
                                        <p:tav tm="0">
                                          <p:val>
                                            <p:strVal val="#ppt_x-#ppt_w/2"/>
                                          </p:val>
                                        </p:tav>
                                        <p:tav tm="100000">
                                          <p:val>
                                            <p:strVal val="#ppt_x"/>
                                          </p:val>
                                        </p:tav>
                                      </p:tavLst>
                                    </p:anim>
                                    <p:anim calcmode="lin" valueType="num">
                                      <p:cBhvr additive="base">
                                        <p:cTn id="1231" dur="500" fill="hold"/>
                                        <p:tgtEl>
                                          <p:spTgt spid="702">
                                            <p:txEl>
                                              <p:pRg st="9" end="59"/>
                                            </p:txEl>
                                          </p:spTgt>
                                        </p:tgtEl>
                                        <p:attrNameLst>
                                          <p:attrName>ppt_y</p:attrName>
                                        </p:attrNameLst>
                                      </p:cBhvr>
                                      <p:tavLst>
                                        <p:tav tm="0">
                                          <p:val>
                                            <p:strVal val="#ppt_y"/>
                                          </p:val>
                                        </p:tav>
                                        <p:tav tm="100000">
                                          <p:val>
                                            <p:strVal val="#ppt_y"/>
                                          </p:val>
                                        </p:tav>
                                      </p:tavLst>
                                    </p:anim>
                                    <p:anim calcmode="lin" valueType="num">
                                      <p:cBhvr additive="base">
                                        <p:cTn id="1232" dur="500" fill="hold"/>
                                        <p:tgtEl>
                                          <p:spTgt spid="702">
                                            <p:txEl>
                                              <p:pRg st="9" end="59"/>
                                            </p:txEl>
                                          </p:spTgt>
                                        </p:tgtEl>
                                        <p:attrNameLst>
                                          <p:attrName>ppt_w</p:attrName>
                                        </p:attrNameLst>
                                      </p:cBhvr>
                                      <p:tavLst>
                                        <p:tav tm="0">
                                          <p:val>
                                            <p:fltVal val="0"/>
                                          </p:val>
                                        </p:tav>
                                        <p:tav tm="100000">
                                          <p:val>
                                            <p:strVal val="#ppt_w"/>
                                          </p:val>
                                        </p:tav>
                                      </p:tavLst>
                                    </p:anim>
                                    <p:anim calcmode="lin" valueType="num">
                                      <p:cBhvr additive="base">
                                        <p:cTn id="1233" dur="500" fill="hold"/>
                                        <p:tgtEl>
                                          <p:spTgt spid="702">
                                            <p:txEl>
                                              <p:pRg st="9" end="59"/>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1234" presetID="17" presetClass="entr" presetSubtype="8" fill="hold" grpId="0" nodeType="clickEffect">
                                  <p:childTnLst>
                                    <p:set>
                                      <p:cBhvr additive="base">
                                        <p:cTn id="1235" dur="1" fill="hold">
                                          <p:stCondLst>
                                            <p:cond delay="0"/>
                                          </p:stCondLst>
                                        </p:cTn>
                                        <p:tgtEl>
                                          <p:spTgt spid="702">
                                            <p:txEl>
                                              <p:pRg st="59" end="110"/>
                                            </p:txEl>
                                          </p:spTgt>
                                        </p:tgtEl>
                                        <p:attrNameLst>
                                          <p:attrName>style.visibility</p:attrName>
                                        </p:attrNameLst>
                                      </p:cBhvr>
                                      <p:to>
                                        <p:strVal val="visible"/>
                                      </p:to>
                                    </p:set>
                                    <p:anim calcmode="lin" valueType="num">
                                      <p:cBhvr additive="base">
                                        <p:cTn id="1236" dur="500" fill="hold"/>
                                        <p:tgtEl>
                                          <p:spTgt spid="702">
                                            <p:txEl>
                                              <p:pRg st="59" end="110"/>
                                            </p:txEl>
                                          </p:spTgt>
                                        </p:tgtEl>
                                        <p:attrNameLst>
                                          <p:attrName>ppt_x</p:attrName>
                                        </p:attrNameLst>
                                      </p:cBhvr>
                                      <p:tavLst>
                                        <p:tav tm="0">
                                          <p:val>
                                            <p:strVal val="#ppt_x-#ppt_w/2"/>
                                          </p:val>
                                        </p:tav>
                                        <p:tav tm="100000">
                                          <p:val>
                                            <p:strVal val="#ppt_x"/>
                                          </p:val>
                                        </p:tav>
                                      </p:tavLst>
                                    </p:anim>
                                    <p:anim calcmode="lin" valueType="num">
                                      <p:cBhvr additive="base">
                                        <p:cTn id="1237" dur="500" fill="hold"/>
                                        <p:tgtEl>
                                          <p:spTgt spid="702">
                                            <p:txEl>
                                              <p:pRg st="59" end="110"/>
                                            </p:txEl>
                                          </p:spTgt>
                                        </p:tgtEl>
                                        <p:attrNameLst>
                                          <p:attrName>ppt_y</p:attrName>
                                        </p:attrNameLst>
                                      </p:cBhvr>
                                      <p:tavLst>
                                        <p:tav tm="0">
                                          <p:val>
                                            <p:strVal val="#ppt_y"/>
                                          </p:val>
                                        </p:tav>
                                        <p:tav tm="100000">
                                          <p:val>
                                            <p:strVal val="#ppt_y"/>
                                          </p:val>
                                        </p:tav>
                                      </p:tavLst>
                                    </p:anim>
                                    <p:anim calcmode="lin" valueType="num">
                                      <p:cBhvr additive="base">
                                        <p:cTn id="1238" dur="500" fill="hold"/>
                                        <p:tgtEl>
                                          <p:spTgt spid="702">
                                            <p:txEl>
                                              <p:pRg st="59" end="110"/>
                                            </p:txEl>
                                          </p:spTgt>
                                        </p:tgtEl>
                                        <p:attrNameLst>
                                          <p:attrName>ppt_w</p:attrName>
                                        </p:attrNameLst>
                                      </p:cBhvr>
                                      <p:tavLst>
                                        <p:tav tm="0">
                                          <p:val>
                                            <p:fltVal val="0"/>
                                          </p:val>
                                        </p:tav>
                                        <p:tav tm="100000">
                                          <p:val>
                                            <p:strVal val="#ppt_w"/>
                                          </p:val>
                                        </p:tav>
                                      </p:tavLst>
                                    </p:anim>
                                    <p:anim calcmode="lin" valueType="num">
                                      <p:cBhvr additive="base">
                                        <p:cTn id="1239" dur="500" fill="hold"/>
                                        <p:tgtEl>
                                          <p:spTgt spid="702">
                                            <p:txEl>
                                              <p:pRg st="59" end="110"/>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1240" presetID="17" presetClass="entr" presetSubtype="8" fill="hold" grpId="0" nodeType="clickEffect">
                                  <p:childTnLst>
                                    <p:set>
                                      <p:cBhvr additive="base">
                                        <p:cTn id="1241" dur="1" fill="hold">
                                          <p:stCondLst>
                                            <p:cond delay="0"/>
                                          </p:stCondLst>
                                        </p:cTn>
                                        <p:tgtEl>
                                          <p:spTgt spid="702">
                                            <p:txEl>
                                              <p:pRg st="110" end="177"/>
                                            </p:txEl>
                                          </p:spTgt>
                                        </p:tgtEl>
                                        <p:attrNameLst>
                                          <p:attrName>style.visibility</p:attrName>
                                        </p:attrNameLst>
                                      </p:cBhvr>
                                      <p:to>
                                        <p:strVal val="visible"/>
                                      </p:to>
                                    </p:set>
                                    <p:anim calcmode="lin" valueType="num">
                                      <p:cBhvr additive="base">
                                        <p:cTn id="1242" dur="500" fill="hold"/>
                                        <p:tgtEl>
                                          <p:spTgt spid="702">
                                            <p:txEl>
                                              <p:pRg st="110" end="177"/>
                                            </p:txEl>
                                          </p:spTgt>
                                        </p:tgtEl>
                                        <p:attrNameLst>
                                          <p:attrName>ppt_x</p:attrName>
                                        </p:attrNameLst>
                                      </p:cBhvr>
                                      <p:tavLst>
                                        <p:tav tm="0">
                                          <p:val>
                                            <p:strVal val="#ppt_x-#ppt_w/2"/>
                                          </p:val>
                                        </p:tav>
                                        <p:tav tm="100000">
                                          <p:val>
                                            <p:strVal val="#ppt_x"/>
                                          </p:val>
                                        </p:tav>
                                      </p:tavLst>
                                    </p:anim>
                                    <p:anim calcmode="lin" valueType="num">
                                      <p:cBhvr additive="base">
                                        <p:cTn id="1243" dur="500" fill="hold"/>
                                        <p:tgtEl>
                                          <p:spTgt spid="702">
                                            <p:txEl>
                                              <p:pRg st="110" end="177"/>
                                            </p:txEl>
                                          </p:spTgt>
                                        </p:tgtEl>
                                        <p:attrNameLst>
                                          <p:attrName>ppt_y</p:attrName>
                                        </p:attrNameLst>
                                      </p:cBhvr>
                                      <p:tavLst>
                                        <p:tav tm="0">
                                          <p:val>
                                            <p:strVal val="#ppt_y"/>
                                          </p:val>
                                        </p:tav>
                                        <p:tav tm="100000">
                                          <p:val>
                                            <p:strVal val="#ppt_y"/>
                                          </p:val>
                                        </p:tav>
                                      </p:tavLst>
                                    </p:anim>
                                    <p:anim calcmode="lin" valueType="num">
                                      <p:cBhvr additive="base">
                                        <p:cTn id="1244" dur="500" fill="hold"/>
                                        <p:tgtEl>
                                          <p:spTgt spid="702">
                                            <p:txEl>
                                              <p:pRg st="110" end="177"/>
                                            </p:txEl>
                                          </p:spTgt>
                                        </p:tgtEl>
                                        <p:attrNameLst>
                                          <p:attrName>ppt_w</p:attrName>
                                        </p:attrNameLst>
                                      </p:cBhvr>
                                      <p:tavLst>
                                        <p:tav tm="0">
                                          <p:val>
                                            <p:fltVal val="0"/>
                                          </p:val>
                                        </p:tav>
                                        <p:tav tm="100000">
                                          <p:val>
                                            <p:strVal val="#ppt_w"/>
                                          </p:val>
                                        </p:tav>
                                      </p:tavLst>
                                    </p:anim>
                                    <p:anim calcmode="lin" valueType="num">
                                      <p:cBhvr additive="base">
                                        <p:cTn id="1245" dur="500" fill="hold"/>
                                        <p:tgtEl>
                                          <p:spTgt spid="702">
                                            <p:txEl>
                                              <p:pRg st="110" end="177"/>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1246" presetID="17" presetClass="entr" presetSubtype="8" fill="hold" grpId="0" nodeType="clickEffect">
                                  <p:childTnLst>
                                    <p:set>
                                      <p:cBhvr additive="base">
                                        <p:cTn id="1247" dur="1" fill="hold">
                                          <p:stCondLst>
                                            <p:cond delay="0"/>
                                          </p:stCondLst>
                                        </p:cTn>
                                        <p:tgtEl>
                                          <p:spTgt spid="702">
                                            <p:txEl>
                                              <p:pRg st="177" end="213"/>
                                            </p:txEl>
                                          </p:spTgt>
                                        </p:tgtEl>
                                        <p:attrNameLst>
                                          <p:attrName>style.visibility</p:attrName>
                                        </p:attrNameLst>
                                      </p:cBhvr>
                                      <p:to>
                                        <p:strVal val="visible"/>
                                      </p:to>
                                    </p:set>
                                    <p:anim calcmode="lin" valueType="num">
                                      <p:cBhvr additive="base">
                                        <p:cTn id="1248" dur="500" fill="hold"/>
                                        <p:tgtEl>
                                          <p:spTgt spid="702">
                                            <p:txEl>
                                              <p:pRg st="177" end="213"/>
                                            </p:txEl>
                                          </p:spTgt>
                                        </p:tgtEl>
                                        <p:attrNameLst>
                                          <p:attrName>ppt_x</p:attrName>
                                        </p:attrNameLst>
                                      </p:cBhvr>
                                      <p:tavLst>
                                        <p:tav tm="0">
                                          <p:val>
                                            <p:strVal val="#ppt_x-#ppt_w/2"/>
                                          </p:val>
                                        </p:tav>
                                        <p:tav tm="100000">
                                          <p:val>
                                            <p:strVal val="#ppt_x"/>
                                          </p:val>
                                        </p:tav>
                                      </p:tavLst>
                                    </p:anim>
                                    <p:anim calcmode="lin" valueType="num">
                                      <p:cBhvr additive="base">
                                        <p:cTn id="1249" dur="500" fill="hold"/>
                                        <p:tgtEl>
                                          <p:spTgt spid="702">
                                            <p:txEl>
                                              <p:pRg st="177" end="213"/>
                                            </p:txEl>
                                          </p:spTgt>
                                        </p:tgtEl>
                                        <p:attrNameLst>
                                          <p:attrName>ppt_y</p:attrName>
                                        </p:attrNameLst>
                                      </p:cBhvr>
                                      <p:tavLst>
                                        <p:tav tm="0">
                                          <p:val>
                                            <p:strVal val="#ppt_y"/>
                                          </p:val>
                                        </p:tav>
                                        <p:tav tm="100000">
                                          <p:val>
                                            <p:strVal val="#ppt_y"/>
                                          </p:val>
                                        </p:tav>
                                      </p:tavLst>
                                    </p:anim>
                                    <p:anim calcmode="lin" valueType="num">
                                      <p:cBhvr additive="base">
                                        <p:cTn id="1250" dur="500" fill="hold"/>
                                        <p:tgtEl>
                                          <p:spTgt spid="702">
                                            <p:txEl>
                                              <p:pRg st="177" end="213"/>
                                            </p:txEl>
                                          </p:spTgt>
                                        </p:tgtEl>
                                        <p:attrNameLst>
                                          <p:attrName>ppt_w</p:attrName>
                                        </p:attrNameLst>
                                      </p:cBhvr>
                                      <p:tavLst>
                                        <p:tav tm="0">
                                          <p:val>
                                            <p:fltVal val="0"/>
                                          </p:val>
                                        </p:tav>
                                        <p:tav tm="100000">
                                          <p:val>
                                            <p:strVal val="#ppt_w"/>
                                          </p:val>
                                        </p:tav>
                                      </p:tavLst>
                                    </p:anim>
                                    <p:anim calcmode="lin" valueType="num">
                                      <p:cBhvr additive="base">
                                        <p:cTn id="1251" dur="500" fill="hold"/>
                                        <p:tgtEl>
                                          <p:spTgt spid="702">
                                            <p:txEl>
                                              <p:pRg st="177" end="213"/>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1252" presetID="17" presetClass="entr" presetSubtype="8" fill="hold" grpId="0" nodeType="clickEffect">
                                  <p:childTnLst>
                                    <p:set>
                                      <p:cBhvr additive="base">
                                        <p:cTn id="1253" dur="1" fill="hold">
                                          <p:stCondLst>
                                            <p:cond delay="0"/>
                                          </p:stCondLst>
                                        </p:cTn>
                                        <p:tgtEl>
                                          <p:spTgt spid="702">
                                            <p:txEl>
                                              <p:pRg st="213" end="290"/>
                                            </p:txEl>
                                          </p:spTgt>
                                        </p:tgtEl>
                                        <p:attrNameLst>
                                          <p:attrName>style.visibility</p:attrName>
                                        </p:attrNameLst>
                                      </p:cBhvr>
                                      <p:to>
                                        <p:strVal val="visible"/>
                                      </p:to>
                                    </p:set>
                                    <p:anim calcmode="lin" valueType="num">
                                      <p:cBhvr additive="base">
                                        <p:cTn id="1254" dur="500" fill="hold"/>
                                        <p:tgtEl>
                                          <p:spTgt spid="702">
                                            <p:txEl>
                                              <p:pRg st="213" end="290"/>
                                            </p:txEl>
                                          </p:spTgt>
                                        </p:tgtEl>
                                        <p:attrNameLst>
                                          <p:attrName>ppt_x</p:attrName>
                                        </p:attrNameLst>
                                      </p:cBhvr>
                                      <p:tavLst>
                                        <p:tav tm="0">
                                          <p:val>
                                            <p:strVal val="#ppt_x-#ppt_w/2"/>
                                          </p:val>
                                        </p:tav>
                                        <p:tav tm="100000">
                                          <p:val>
                                            <p:strVal val="#ppt_x"/>
                                          </p:val>
                                        </p:tav>
                                      </p:tavLst>
                                    </p:anim>
                                    <p:anim calcmode="lin" valueType="num">
                                      <p:cBhvr additive="base">
                                        <p:cTn id="1255" dur="500" fill="hold"/>
                                        <p:tgtEl>
                                          <p:spTgt spid="702">
                                            <p:txEl>
                                              <p:pRg st="213" end="290"/>
                                            </p:txEl>
                                          </p:spTgt>
                                        </p:tgtEl>
                                        <p:attrNameLst>
                                          <p:attrName>ppt_y</p:attrName>
                                        </p:attrNameLst>
                                      </p:cBhvr>
                                      <p:tavLst>
                                        <p:tav tm="0">
                                          <p:val>
                                            <p:strVal val="#ppt_y"/>
                                          </p:val>
                                        </p:tav>
                                        <p:tav tm="100000">
                                          <p:val>
                                            <p:strVal val="#ppt_y"/>
                                          </p:val>
                                        </p:tav>
                                      </p:tavLst>
                                    </p:anim>
                                    <p:anim calcmode="lin" valueType="num">
                                      <p:cBhvr additive="base">
                                        <p:cTn id="1256" dur="500" fill="hold"/>
                                        <p:tgtEl>
                                          <p:spTgt spid="702">
                                            <p:txEl>
                                              <p:pRg st="213" end="290"/>
                                            </p:txEl>
                                          </p:spTgt>
                                        </p:tgtEl>
                                        <p:attrNameLst>
                                          <p:attrName>ppt_w</p:attrName>
                                        </p:attrNameLst>
                                      </p:cBhvr>
                                      <p:tavLst>
                                        <p:tav tm="0">
                                          <p:val>
                                            <p:fltVal val="0"/>
                                          </p:val>
                                        </p:tav>
                                        <p:tav tm="100000">
                                          <p:val>
                                            <p:strVal val="#ppt_w"/>
                                          </p:val>
                                        </p:tav>
                                      </p:tavLst>
                                    </p:anim>
                                    <p:anim calcmode="lin" valueType="num">
                                      <p:cBhvr additive="base">
                                        <p:cTn id="1257" dur="500" fill="hold"/>
                                        <p:tgtEl>
                                          <p:spTgt spid="702">
                                            <p:txEl>
                                              <p:pRg st="213" end="290"/>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1258" presetID="17" presetClass="entr" presetSubtype="8" fill="hold" grpId="0" nodeType="clickEffect">
                                  <p:childTnLst>
                                    <p:set>
                                      <p:cBhvr additive="base">
                                        <p:cTn id="1259" dur="1" fill="hold">
                                          <p:stCondLst>
                                            <p:cond delay="0"/>
                                          </p:stCondLst>
                                        </p:cTn>
                                        <p:tgtEl>
                                          <p:spTgt spid="702">
                                            <p:txEl>
                                              <p:pRg st="290" end="305"/>
                                            </p:txEl>
                                          </p:spTgt>
                                        </p:tgtEl>
                                        <p:attrNameLst>
                                          <p:attrName>style.visibility</p:attrName>
                                        </p:attrNameLst>
                                      </p:cBhvr>
                                      <p:to>
                                        <p:strVal val="visible"/>
                                      </p:to>
                                    </p:set>
                                    <p:anim calcmode="lin" valueType="num">
                                      <p:cBhvr additive="base">
                                        <p:cTn id="1260" dur="500" fill="hold"/>
                                        <p:tgtEl>
                                          <p:spTgt spid="702">
                                            <p:txEl>
                                              <p:pRg st="290" end="305"/>
                                            </p:txEl>
                                          </p:spTgt>
                                        </p:tgtEl>
                                        <p:attrNameLst>
                                          <p:attrName>ppt_x</p:attrName>
                                        </p:attrNameLst>
                                      </p:cBhvr>
                                      <p:tavLst>
                                        <p:tav tm="0">
                                          <p:val>
                                            <p:strVal val="#ppt_x-#ppt_w/2"/>
                                          </p:val>
                                        </p:tav>
                                        <p:tav tm="100000">
                                          <p:val>
                                            <p:strVal val="#ppt_x"/>
                                          </p:val>
                                        </p:tav>
                                      </p:tavLst>
                                    </p:anim>
                                    <p:anim calcmode="lin" valueType="num">
                                      <p:cBhvr additive="base">
                                        <p:cTn id="1261" dur="500" fill="hold"/>
                                        <p:tgtEl>
                                          <p:spTgt spid="702">
                                            <p:txEl>
                                              <p:pRg st="290" end="305"/>
                                            </p:txEl>
                                          </p:spTgt>
                                        </p:tgtEl>
                                        <p:attrNameLst>
                                          <p:attrName>ppt_y</p:attrName>
                                        </p:attrNameLst>
                                      </p:cBhvr>
                                      <p:tavLst>
                                        <p:tav tm="0">
                                          <p:val>
                                            <p:strVal val="#ppt_y"/>
                                          </p:val>
                                        </p:tav>
                                        <p:tav tm="100000">
                                          <p:val>
                                            <p:strVal val="#ppt_y"/>
                                          </p:val>
                                        </p:tav>
                                      </p:tavLst>
                                    </p:anim>
                                    <p:anim calcmode="lin" valueType="num">
                                      <p:cBhvr additive="base">
                                        <p:cTn id="1262" dur="500" fill="hold"/>
                                        <p:tgtEl>
                                          <p:spTgt spid="702">
                                            <p:txEl>
                                              <p:pRg st="290" end="305"/>
                                            </p:txEl>
                                          </p:spTgt>
                                        </p:tgtEl>
                                        <p:attrNameLst>
                                          <p:attrName>ppt_w</p:attrName>
                                        </p:attrNameLst>
                                      </p:cBhvr>
                                      <p:tavLst>
                                        <p:tav tm="0">
                                          <p:val>
                                            <p:fltVal val="0"/>
                                          </p:val>
                                        </p:tav>
                                        <p:tav tm="100000">
                                          <p:val>
                                            <p:strVal val="#ppt_w"/>
                                          </p:val>
                                        </p:tav>
                                      </p:tavLst>
                                    </p:anim>
                                    <p:anim calcmode="lin" valueType="num">
                                      <p:cBhvr additive="base">
                                        <p:cTn id="1263" dur="500" fill="hold"/>
                                        <p:tgtEl>
                                          <p:spTgt spid="702">
                                            <p:txEl>
                                              <p:pRg st="290" end="30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88.xml><?xml version="1.0" encoding="utf-8"?>
<p:sld xmlns:a="http://schemas.openxmlformats.org/drawingml/2006/main" xmlns:p="http://schemas.openxmlformats.org/presentationml/2006/main">
  <p:cSld>
    <p:spTree>
      <p:nvGrpSpPr>
        <p:cNvPr id="705" name=""/>
        <p:cNvGrpSpPr/>
        <p:nvPr/>
      </p:nvGrpSpPr>
      <p:grpSpPr>
        <a:xfrm>
          <a:off x="0" y="0"/>
          <a:ext cx="0" cy="0"/>
          <a:chOff x="0" y="0"/>
          <a:chExt cx="0" cy="0"/>
        </a:xfrm>
      </p:grpSpPr>
      <p:sp>
        <p:nvSpPr>
          <p:cNvPr id="706" name="Shape 2672"/>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安全用电知识-2</a:t>
            </a:r>
            <a:endParaRPr/>
          </a:p>
        </p:txBody>
      </p:sp>
      <p:sp>
        <p:nvSpPr>
          <p:cNvPr id="707" name="Shape 2673"/>
          <p:cNvSpPr>
            <a:spLocks noGrp="true" noChangeShapeType="true"/>
          </p:cNvSpPr>
          <p:nvPr/>
        </p:nvSpPr>
        <p:spPr>
          <a:xfrm>
            <a:off x="533400" y="1447800"/>
            <a:ext cx="8305800" cy="5116512"/>
          </a:xfrm>
          <a:prstGeom prst="rect">
            <a:avLst/>
          </a:prstGeom>
          <a:noFill/>
        </p:spPr>
        <p:txBody>
          <a:bodyPr lIns="91440" tIns="45720" rIns="91440" bIns="45720">
            <a:spAutoFit/>
          </a:bodyPr>
          <a:lstStyle/>
          <a:p>
            <a:pPr lvl="0"/>
            <a:r>
              <a:rPr lang="zh-CN" sz="2200" b="true" i="false" u="none">
                <a:latin typeface="Arial" charset="1"/>
                <a:ea typeface="楷体_GB2312" charset="-122"/>
              </a:rPr>
              <a:t>保护接地和保护接零：</a:t>
            </a:r>
            <a:endParaRPr lang="en-US" sz="2200"/>
          </a:p>
          <a:p>
            <a:pPr lvl="0"/>
            <a:r>
              <a:rPr lang="en-US" sz="2200" b="true" i="false" u="none">
                <a:latin typeface="Arial" charset="1"/>
                <a:ea typeface="楷体_GB2312" charset="-122"/>
              </a:rPr>
              <a:t>保护接地——将电气设备不带电的金属外壳用导线与大地的接地体进行可靠的连接。接地电阻越小越好≤4Ω。</a:t>
            </a:r>
            <a:endParaRPr lang="en-US" sz="2200"/>
          </a:p>
          <a:p>
            <a:pPr lvl="0"/>
            <a:r>
              <a:rPr lang="zh-CN" sz="2200" b="true" i="false" u="none">
                <a:latin typeface="Arial" charset="1"/>
                <a:ea typeface="楷体_GB2312" charset="-122"/>
              </a:rPr>
              <a:t>保护接零——是在中性点直接接地的220/380V三相四线制电网中将电气设备不带电的金属外壳用导线直接和零线进行良好连接。</a:t>
            </a:r>
            <a:endParaRPr lang="en-US" sz="2200"/>
          </a:p>
          <a:p>
            <a:pPr lvl="0"/>
            <a:r>
              <a:rPr lang="zh-CN" sz="2200" b="true" i="false" u="none">
                <a:latin typeface="Arial" charset="1"/>
                <a:ea typeface="楷体_GB2312" charset="-122"/>
              </a:rPr>
              <a:t>保护接零装置的要求：</a:t>
            </a:r>
            <a:endParaRPr lang="en-US" sz="2200"/>
          </a:p>
          <a:p>
            <a:pPr lvl="0"/>
            <a:r>
              <a:rPr lang="zh-CN" sz="2200" b="true" i="false" u="none"/>
              <a:t>1.</a:t>
            </a:r>
            <a:r>
              <a:rPr lang="en-US" sz="2200" b="true" i="false" u="none">
                <a:latin typeface="Arial" charset="1"/>
                <a:ea typeface="楷体_GB2312" charset="-122"/>
              </a:rPr>
              <a:t>在三相四线制电源的中性点必须有良好接地，其接地电阻应小于4Ω。</a:t>
            </a:r>
            <a:endParaRPr lang="en-US" sz="2200"/>
          </a:p>
          <a:p>
            <a:pPr lvl="0"/>
            <a:r>
              <a:rPr lang="en-US" sz="2200" b="true" i="false" u="none"/>
              <a:t>2.</a:t>
            </a:r>
            <a:r>
              <a:rPr lang="zh-CN" sz="2200" b="true" i="false" u="none">
                <a:latin typeface="Arial" charset="1"/>
                <a:ea typeface="楷体_GB2312" charset="-122"/>
              </a:rPr>
              <a:t>除中性点接地外，还必须将零线重复接地，重复接地的电阻应≤10Ω。</a:t>
            </a:r>
            <a:endParaRPr lang="en-US" sz="2200"/>
          </a:p>
          <a:p>
            <a:pPr lvl="0"/>
            <a:r>
              <a:rPr lang="en-US" sz="2200" b="true" i="false" u="none"/>
              <a:t>3.</a:t>
            </a:r>
            <a:r>
              <a:rPr lang="zh-CN" sz="2200" b="true" i="false" u="none">
                <a:latin typeface="Arial" charset="1"/>
                <a:ea typeface="楷体_GB2312" charset="-122"/>
              </a:rPr>
              <a:t>零线上不应装有熔断器和开关。</a:t>
            </a:r>
            <a:endParaRPr lang="en-US" sz="2200"/>
          </a:p>
          <a:p>
            <a:pPr lvl="0"/>
            <a:r>
              <a:rPr lang="zh-CN" sz="2200" b="true" i="false" u="none"/>
              <a:t>4.</a:t>
            </a:r>
            <a:r>
              <a:rPr lang="zh-CN" sz="2200" b="true" i="false" u="none">
                <a:latin typeface="Arial" charset="1"/>
                <a:ea typeface="楷体_GB2312" charset="-122"/>
              </a:rPr>
              <a:t>零线与相线应有明显区别。</a:t>
            </a:r>
            <a:endParaRPr lang="en-US" sz="2200"/>
          </a:p>
          <a:p>
            <a:pPr lvl="0"/>
            <a:r>
              <a:rPr lang="zh-CN" sz="2200" b="true" i="false" u="none">
                <a:latin typeface="Arial" charset="1"/>
                <a:ea typeface="楷体_GB2312" charset="-122"/>
              </a:rPr>
              <a:t>5.在同一低电压网上不允许将部分的电气设备采用保护接地，而另一部分设备采用保护接零，否则当接地的设备发生碰壳时，会使整个接零的设备上都带上电压。</a:t>
            </a:r>
            <a:endParaRPr/>
          </a:p>
        </p:txBody>
      </p:sp>
      <p:sp>
        <p:nvSpPr>
          <p:cNvPr id="708"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709"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hildTnLst>
                              <p:par>
                                <p:cTn id="1264" presetID="17" presetClass="entr" presetSubtype="8" fill="hold" grpId="0" nodeType="clickEffect">
                                  <p:childTnLst>
                                    <p:set>
                                      <p:cBhvr additive="base">
                                        <p:cTn id="1265" dur="1" fill="hold">
                                          <p:stCondLst>
                                            <p:cond delay="0"/>
                                          </p:stCondLst>
                                        </p:cTn>
                                        <p:tgtEl>
                                          <p:spTgt spid="707">
                                            <p:txEl>
                                              <p:pRg st="0" end="11"/>
                                            </p:txEl>
                                          </p:spTgt>
                                        </p:tgtEl>
                                        <p:attrNameLst>
                                          <p:attrName>style.visibility</p:attrName>
                                        </p:attrNameLst>
                                      </p:cBhvr>
                                      <p:to>
                                        <p:strVal val="visible"/>
                                      </p:to>
                                    </p:set>
                                    <p:anim calcmode="lin" valueType="num">
                                      <p:cBhvr additive="base">
                                        <p:cTn id="1266" dur="500" fill="hold"/>
                                        <p:tgtEl>
                                          <p:spTgt spid="707">
                                            <p:txEl>
                                              <p:pRg st="0" end="11"/>
                                            </p:txEl>
                                          </p:spTgt>
                                        </p:tgtEl>
                                        <p:attrNameLst>
                                          <p:attrName>ppt_x</p:attrName>
                                        </p:attrNameLst>
                                      </p:cBhvr>
                                      <p:tavLst>
                                        <p:tav tm="0">
                                          <p:val>
                                            <p:strVal val="#ppt_x-#ppt_w/2"/>
                                          </p:val>
                                        </p:tav>
                                        <p:tav tm="100000">
                                          <p:val>
                                            <p:strVal val="#ppt_x"/>
                                          </p:val>
                                        </p:tav>
                                      </p:tavLst>
                                    </p:anim>
                                    <p:anim calcmode="lin" valueType="num">
                                      <p:cBhvr additive="base">
                                        <p:cTn id="1267" dur="500" fill="hold"/>
                                        <p:tgtEl>
                                          <p:spTgt spid="707">
                                            <p:txEl>
                                              <p:pRg st="0" end="11"/>
                                            </p:txEl>
                                          </p:spTgt>
                                        </p:tgtEl>
                                        <p:attrNameLst>
                                          <p:attrName>ppt_y</p:attrName>
                                        </p:attrNameLst>
                                      </p:cBhvr>
                                      <p:tavLst>
                                        <p:tav tm="0">
                                          <p:val>
                                            <p:strVal val="#ppt_y"/>
                                          </p:val>
                                        </p:tav>
                                        <p:tav tm="100000">
                                          <p:val>
                                            <p:strVal val="#ppt_y"/>
                                          </p:val>
                                        </p:tav>
                                      </p:tavLst>
                                    </p:anim>
                                    <p:anim calcmode="lin" valueType="num">
                                      <p:cBhvr additive="base">
                                        <p:cTn id="1268" dur="500" fill="hold"/>
                                        <p:tgtEl>
                                          <p:spTgt spid="707">
                                            <p:txEl>
                                              <p:pRg st="0" end="11"/>
                                            </p:txEl>
                                          </p:spTgt>
                                        </p:tgtEl>
                                        <p:attrNameLst>
                                          <p:attrName>ppt_w</p:attrName>
                                        </p:attrNameLst>
                                      </p:cBhvr>
                                      <p:tavLst>
                                        <p:tav tm="0">
                                          <p:val>
                                            <p:fltVal val="0"/>
                                          </p:val>
                                        </p:tav>
                                        <p:tav tm="100000">
                                          <p:val>
                                            <p:strVal val="#ppt_w"/>
                                          </p:val>
                                        </p:tav>
                                      </p:tavLst>
                                    </p:anim>
                                    <p:anim calcmode="lin" valueType="num">
                                      <p:cBhvr additive="base">
                                        <p:cTn id="1269" dur="500" fill="hold"/>
                                        <p:tgtEl>
                                          <p:spTgt spid="707">
                                            <p:txEl>
                                              <p:pRg st="0" end="11"/>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1270" presetID="17" presetClass="entr" presetSubtype="8" fill="hold" grpId="0" nodeType="clickEffect">
                                  <p:childTnLst>
                                    <p:set>
                                      <p:cBhvr additive="base">
                                        <p:cTn id="1271" dur="1" fill="hold">
                                          <p:stCondLst>
                                            <p:cond delay="0"/>
                                          </p:stCondLst>
                                        </p:cTn>
                                        <p:tgtEl>
                                          <p:spTgt spid="707">
                                            <p:txEl>
                                              <p:pRg st="11" end="61"/>
                                            </p:txEl>
                                          </p:spTgt>
                                        </p:tgtEl>
                                        <p:attrNameLst>
                                          <p:attrName>style.visibility</p:attrName>
                                        </p:attrNameLst>
                                      </p:cBhvr>
                                      <p:to>
                                        <p:strVal val="visible"/>
                                      </p:to>
                                    </p:set>
                                    <p:anim calcmode="lin" valueType="num">
                                      <p:cBhvr additive="base">
                                        <p:cTn id="1272" dur="500" fill="hold"/>
                                        <p:tgtEl>
                                          <p:spTgt spid="707">
                                            <p:txEl>
                                              <p:pRg st="11" end="61"/>
                                            </p:txEl>
                                          </p:spTgt>
                                        </p:tgtEl>
                                        <p:attrNameLst>
                                          <p:attrName>ppt_x</p:attrName>
                                        </p:attrNameLst>
                                      </p:cBhvr>
                                      <p:tavLst>
                                        <p:tav tm="0">
                                          <p:val>
                                            <p:strVal val="#ppt_x-#ppt_w/2"/>
                                          </p:val>
                                        </p:tav>
                                        <p:tav tm="100000">
                                          <p:val>
                                            <p:strVal val="#ppt_x"/>
                                          </p:val>
                                        </p:tav>
                                      </p:tavLst>
                                    </p:anim>
                                    <p:anim calcmode="lin" valueType="num">
                                      <p:cBhvr additive="base">
                                        <p:cTn id="1273" dur="500" fill="hold"/>
                                        <p:tgtEl>
                                          <p:spTgt spid="707">
                                            <p:txEl>
                                              <p:pRg st="11" end="61"/>
                                            </p:txEl>
                                          </p:spTgt>
                                        </p:tgtEl>
                                        <p:attrNameLst>
                                          <p:attrName>ppt_y</p:attrName>
                                        </p:attrNameLst>
                                      </p:cBhvr>
                                      <p:tavLst>
                                        <p:tav tm="0">
                                          <p:val>
                                            <p:strVal val="#ppt_y"/>
                                          </p:val>
                                        </p:tav>
                                        <p:tav tm="100000">
                                          <p:val>
                                            <p:strVal val="#ppt_y"/>
                                          </p:val>
                                        </p:tav>
                                      </p:tavLst>
                                    </p:anim>
                                    <p:anim calcmode="lin" valueType="num">
                                      <p:cBhvr additive="base">
                                        <p:cTn id="1274" dur="500" fill="hold"/>
                                        <p:tgtEl>
                                          <p:spTgt spid="707">
                                            <p:txEl>
                                              <p:pRg st="11" end="61"/>
                                            </p:txEl>
                                          </p:spTgt>
                                        </p:tgtEl>
                                        <p:attrNameLst>
                                          <p:attrName>ppt_w</p:attrName>
                                        </p:attrNameLst>
                                      </p:cBhvr>
                                      <p:tavLst>
                                        <p:tav tm="0">
                                          <p:val>
                                            <p:fltVal val="0"/>
                                          </p:val>
                                        </p:tav>
                                        <p:tav tm="100000">
                                          <p:val>
                                            <p:strVal val="#ppt_w"/>
                                          </p:val>
                                        </p:tav>
                                      </p:tavLst>
                                    </p:anim>
                                    <p:anim calcmode="lin" valueType="num">
                                      <p:cBhvr additive="base">
                                        <p:cTn id="1275" dur="500" fill="hold"/>
                                        <p:tgtEl>
                                          <p:spTgt spid="707">
                                            <p:txEl>
                                              <p:pRg st="11" end="61"/>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1276" presetID="17" presetClass="entr" presetSubtype="8" fill="hold" grpId="0" nodeType="clickEffect">
                                  <p:childTnLst>
                                    <p:set>
                                      <p:cBhvr additive="base">
                                        <p:cTn id="1277" dur="1" fill="hold">
                                          <p:stCondLst>
                                            <p:cond delay="0"/>
                                          </p:stCondLst>
                                        </p:cTn>
                                        <p:tgtEl>
                                          <p:spTgt spid="707">
                                            <p:txEl>
                                              <p:pRg st="61" end="122"/>
                                            </p:txEl>
                                          </p:spTgt>
                                        </p:tgtEl>
                                        <p:attrNameLst>
                                          <p:attrName>style.visibility</p:attrName>
                                        </p:attrNameLst>
                                      </p:cBhvr>
                                      <p:to>
                                        <p:strVal val="visible"/>
                                      </p:to>
                                    </p:set>
                                    <p:anim calcmode="lin" valueType="num">
                                      <p:cBhvr additive="base">
                                        <p:cTn id="1278" dur="500" fill="hold"/>
                                        <p:tgtEl>
                                          <p:spTgt spid="707">
                                            <p:txEl>
                                              <p:pRg st="61" end="122"/>
                                            </p:txEl>
                                          </p:spTgt>
                                        </p:tgtEl>
                                        <p:attrNameLst>
                                          <p:attrName>ppt_x</p:attrName>
                                        </p:attrNameLst>
                                      </p:cBhvr>
                                      <p:tavLst>
                                        <p:tav tm="0">
                                          <p:val>
                                            <p:strVal val="#ppt_x-#ppt_w/2"/>
                                          </p:val>
                                        </p:tav>
                                        <p:tav tm="100000">
                                          <p:val>
                                            <p:strVal val="#ppt_x"/>
                                          </p:val>
                                        </p:tav>
                                      </p:tavLst>
                                    </p:anim>
                                    <p:anim calcmode="lin" valueType="num">
                                      <p:cBhvr additive="base">
                                        <p:cTn id="1279" dur="500" fill="hold"/>
                                        <p:tgtEl>
                                          <p:spTgt spid="707">
                                            <p:txEl>
                                              <p:pRg st="61" end="122"/>
                                            </p:txEl>
                                          </p:spTgt>
                                        </p:tgtEl>
                                        <p:attrNameLst>
                                          <p:attrName>ppt_y</p:attrName>
                                        </p:attrNameLst>
                                      </p:cBhvr>
                                      <p:tavLst>
                                        <p:tav tm="0">
                                          <p:val>
                                            <p:strVal val="#ppt_y"/>
                                          </p:val>
                                        </p:tav>
                                        <p:tav tm="100000">
                                          <p:val>
                                            <p:strVal val="#ppt_y"/>
                                          </p:val>
                                        </p:tav>
                                      </p:tavLst>
                                    </p:anim>
                                    <p:anim calcmode="lin" valueType="num">
                                      <p:cBhvr additive="base">
                                        <p:cTn id="1280" dur="500" fill="hold"/>
                                        <p:tgtEl>
                                          <p:spTgt spid="707">
                                            <p:txEl>
                                              <p:pRg st="61" end="122"/>
                                            </p:txEl>
                                          </p:spTgt>
                                        </p:tgtEl>
                                        <p:attrNameLst>
                                          <p:attrName>ppt_w</p:attrName>
                                        </p:attrNameLst>
                                      </p:cBhvr>
                                      <p:tavLst>
                                        <p:tav tm="0">
                                          <p:val>
                                            <p:fltVal val="0"/>
                                          </p:val>
                                        </p:tav>
                                        <p:tav tm="100000">
                                          <p:val>
                                            <p:strVal val="#ppt_w"/>
                                          </p:val>
                                        </p:tav>
                                      </p:tavLst>
                                    </p:anim>
                                    <p:anim calcmode="lin" valueType="num">
                                      <p:cBhvr additive="base">
                                        <p:cTn id="1281" dur="500" fill="hold"/>
                                        <p:tgtEl>
                                          <p:spTgt spid="707">
                                            <p:txEl>
                                              <p:pRg st="61" end="122"/>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1282" presetID="17" presetClass="entr" presetSubtype="8" fill="hold" grpId="0" nodeType="clickEffect">
                                  <p:childTnLst>
                                    <p:set>
                                      <p:cBhvr additive="base">
                                        <p:cTn id="1283" dur="1" fill="hold">
                                          <p:stCondLst>
                                            <p:cond delay="0"/>
                                          </p:stCondLst>
                                        </p:cTn>
                                        <p:tgtEl>
                                          <p:spTgt spid="707">
                                            <p:txEl>
                                              <p:pRg st="122" end="133"/>
                                            </p:txEl>
                                          </p:spTgt>
                                        </p:tgtEl>
                                        <p:attrNameLst>
                                          <p:attrName>style.visibility</p:attrName>
                                        </p:attrNameLst>
                                      </p:cBhvr>
                                      <p:to>
                                        <p:strVal val="visible"/>
                                      </p:to>
                                    </p:set>
                                    <p:anim calcmode="lin" valueType="num">
                                      <p:cBhvr additive="base">
                                        <p:cTn id="1284" dur="500" fill="hold"/>
                                        <p:tgtEl>
                                          <p:spTgt spid="707">
                                            <p:txEl>
                                              <p:pRg st="122" end="133"/>
                                            </p:txEl>
                                          </p:spTgt>
                                        </p:tgtEl>
                                        <p:attrNameLst>
                                          <p:attrName>ppt_x</p:attrName>
                                        </p:attrNameLst>
                                      </p:cBhvr>
                                      <p:tavLst>
                                        <p:tav tm="0">
                                          <p:val>
                                            <p:strVal val="#ppt_x-#ppt_w/2"/>
                                          </p:val>
                                        </p:tav>
                                        <p:tav tm="100000">
                                          <p:val>
                                            <p:strVal val="#ppt_x"/>
                                          </p:val>
                                        </p:tav>
                                      </p:tavLst>
                                    </p:anim>
                                    <p:anim calcmode="lin" valueType="num">
                                      <p:cBhvr additive="base">
                                        <p:cTn id="1285" dur="500" fill="hold"/>
                                        <p:tgtEl>
                                          <p:spTgt spid="707">
                                            <p:txEl>
                                              <p:pRg st="122" end="133"/>
                                            </p:txEl>
                                          </p:spTgt>
                                        </p:tgtEl>
                                        <p:attrNameLst>
                                          <p:attrName>ppt_y</p:attrName>
                                        </p:attrNameLst>
                                      </p:cBhvr>
                                      <p:tavLst>
                                        <p:tav tm="0">
                                          <p:val>
                                            <p:strVal val="#ppt_y"/>
                                          </p:val>
                                        </p:tav>
                                        <p:tav tm="100000">
                                          <p:val>
                                            <p:strVal val="#ppt_y"/>
                                          </p:val>
                                        </p:tav>
                                      </p:tavLst>
                                    </p:anim>
                                    <p:anim calcmode="lin" valueType="num">
                                      <p:cBhvr additive="base">
                                        <p:cTn id="1286" dur="500" fill="hold"/>
                                        <p:tgtEl>
                                          <p:spTgt spid="707">
                                            <p:txEl>
                                              <p:pRg st="122" end="133"/>
                                            </p:txEl>
                                          </p:spTgt>
                                        </p:tgtEl>
                                        <p:attrNameLst>
                                          <p:attrName>ppt_w</p:attrName>
                                        </p:attrNameLst>
                                      </p:cBhvr>
                                      <p:tavLst>
                                        <p:tav tm="0">
                                          <p:val>
                                            <p:fltVal val="0"/>
                                          </p:val>
                                        </p:tav>
                                        <p:tav tm="100000">
                                          <p:val>
                                            <p:strVal val="#ppt_w"/>
                                          </p:val>
                                        </p:tav>
                                      </p:tavLst>
                                    </p:anim>
                                    <p:anim calcmode="lin" valueType="num">
                                      <p:cBhvr additive="base">
                                        <p:cTn id="1287" dur="500" fill="hold"/>
                                        <p:tgtEl>
                                          <p:spTgt spid="707">
                                            <p:txEl>
                                              <p:pRg st="122" end="133"/>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1288" presetID="17" presetClass="entr" presetSubtype="8" fill="hold" grpId="0" nodeType="clickEffect">
                                  <p:childTnLst>
                                    <p:set>
                                      <p:cBhvr additive="base">
                                        <p:cTn id="1289" dur="1" fill="hold">
                                          <p:stCondLst>
                                            <p:cond delay="0"/>
                                          </p:stCondLst>
                                        </p:cTn>
                                        <p:tgtEl>
                                          <p:spTgt spid="707">
                                            <p:txEl>
                                              <p:pRg st="133" end="167"/>
                                            </p:txEl>
                                          </p:spTgt>
                                        </p:tgtEl>
                                        <p:attrNameLst>
                                          <p:attrName>style.visibility</p:attrName>
                                        </p:attrNameLst>
                                      </p:cBhvr>
                                      <p:to>
                                        <p:strVal val="visible"/>
                                      </p:to>
                                    </p:set>
                                    <p:anim calcmode="lin" valueType="num">
                                      <p:cBhvr additive="base">
                                        <p:cTn id="1290" dur="500" fill="hold"/>
                                        <p:tgtEl>
                                          <p:spTgt spid="707">
                                            <p:txEl>
                                              <p:pRg st="133" end="167"/>
                                            </p:txEl>
                                          </p:spTgt>
                                        </p:tgtEl>
                                        <p:attrNameLst>
                                          <p:attrName>ppt_x</p:attrName>
                                        </p:attrNameLst>
                                      </p:cBhvr>
                                      <p:tavLst>
                                        <p:tav tm="0">
                                          <p:val>
                                            <p:strVal val="#ppt_x-#ppt_w/2"/>
                                          </p:val>
                                        </p:tav>
                                        <p:tav tm="100000">
                                          <p:val>
                                            <p:strVal val="#ppt_x"/>
                                          </p:val>
                                        </p:tav>
                                      </p:tavLst>
                                    </p:anim>
                                    <p:anim calcmode="lin" valueType="num">
                                      <p:cBhvr additive="base">
                                        <p:cTn id="1291" dur="500" fill="hold"/>
                                        <p:tgtEl>
                                          <p:spTgt spid="707">
                                            <p:txEl>
                                              <p:pRg st="133" end="167"/>
                                            </p:txEl>
                                          </p:spTgt>
                                        </p:tgtEl>
                                        <p:attrNameLst>
                                          <p:attrName>ppt_y</p:attrName>
                                        </p:attrNameLst>
                                      </p:cBhvr>
                                      <p:tavLst>
                                        <p:tav tm="0">
                                          <p:val>
                                            <p:strVal val="#ppt_y"/>
                                          </p:val>
                                        </p:tav>
                                        <p:tav tm="100000">
                                          <p:val>
                                            <p:strVal val="#ppt_y"/>
                                          </p:val>
                                        </p:tav>
                                      </p:tavLst>
                                    </p:anim>
                                    <p:anim calcmode="lin" valueType="num">
                                      <p:cBhvr additive="base">
                                        <p:cTn id="1292" dur="500" fill="hold"/>
                                        <p:tgtEl>
                                          <p:spTgt spid="707">
                                            <p:txEl>
                                              <p:pRg st="133" end="167"/>
                                            </p:txEl>
                                          </p:spTgt>
                                        </p:tgtEl>
                                        <p:attrNameLst>
                                          <p:attrName>ppt_w</p:attrName>
                                        </p:attrNameLst>
                                      </p:cBhvr>
                                      <p:tavLst>
                                        <p:tav tm="0">
                                          <p:val>
                                            <p:fltVal val="0"/>
                                          </p:val>
                                        </p:tav>
                                        <p:tav tm="100000">
                                          <p:val>
                                            <p:strVal val="#ppt_w"/>
                                          </p:val>
                                        </p:tav>
                                      </p:tavLst>
                                    </p:anim>
                                    <p:anim calcmode="lin" valueType="num">
                                      <p:cBhvr additive="base">
                                        <p:cTn id="1293" dur="500" fill="hold"/>
                                        <p:tgtEl>
                                          <p:spTgt spid="707">
                                            <p:txEl>
                                              <p:pRg st="133" end="167"/>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1294" presetID="17" presetClass="entr" presetSubtype="8" fill="hold" grpId="0" nodeType="clickEffect">
                                  <p:childTnLst>
                                    <p:set>
                                      <p:cBhvr additive="base">
                                        <p:cTn id="1295" dur="1" fill="hold">
                                          <p:stCondLst>
                                            <p:cond delay="0"/>
                                          </p:stCondLst>
                                        </p:cTn>
                                        <p:tgtEl>
                                          <p:spTgt spid="707">
                                            <p:txEl>
                                              <p:pRg st="167" end="202"/>
                                            </p:txEl>
                                          </p:spTgt>
                                        </p:tgtEl>
                                        <p:attrNameLst>
                                          <p:attrName>style.visibility</p:attrName>
                                        </p:attrNameLst>
                                      </p:cBhvr>
                                      <p:to>
                                        <p:strVal val="visible"/>
                                      </p:to>
                                    </p:set>
                                    <p:anim calcmode="lin" valueType="num">
                                      <p:cBhvr additive="base">
                                        <p:cTn id="1296" dur="500" fill="hold"/>
                                        <p:tgtEl>
                                          <p:spTgt spid="707">
                                            <p:txEl>
                                              <p:pRg st="167" end="202"/>
                                            </p:txEl>
                                          </p:spTgt>
                                        </p:tgtEl>
                                        <p:attrNameLst>
                                          <p:attrName>ppt_x</p:attrName>
                                        </p:attrNameLst>
                                      </p:cBhvr>
                                      <p:tavLst>
                                        <p:tav tm="0">
                                          <p:val>
                                            <p:strVal val="#ppt_x-#ppt_w/2"/>
                                          </p:val>
                                        </p:tav>
                                        <p:tav tm="100000">
                                          <p:val>
                                            <p:strVal val="#ppt_x"/>
                                          </p:val>
                                        </p:tav>
                                      </p:tavLst>
                                    </p:anim>
                                    <p:anim calcmode="lin" valueType="num">
                                      <p:cBhvr additive="base">
                                        <p:cTn id="1297" dur="500" fill="hold"/>
                                        <p:tgtEl>
                                          <p:spTgt spid="707">
                                            <p:txEl>
                                              <p:pRg st="167" end="202"/>
                                            </p:txEl>
                                          </p:spTgt>
                                        </p:tgtEl>
                                        <p:attrNameLst>
                                          <p:attrName>ppt_y</p:attrName>
                                        </p:attrNameLst>
                                      </p:cBhvr>
                                      <p:tavLst>
                                        <p:tav tm="0">
                                          <p:val>
                                            <p:strVal val="#ppt_y"/>
                                          </p:val>
                                        </p:tav>
                                        <p:tav tm="100000">
                                          <p:val>
                                            <p:strVal val="#ppt_y"/>
                                          </p:val>
                                        </p:tav>
                                      </p:tavLst>
                                    </p:anim>
                                    <p:anim calcmode="lin" valueType="num">
                                      <p:cBhvr additive="base">
                                        <p:cTn id="1298" dur="500" fill="hold"/>
                                        <p:tgtEl>
                                          <p:spTgt spid="707">
                                            <p:txEl>
                                              <p:pRg st="167" end="202"/>
                                            </p:txEl>
                                          </p:spTgt>
                                        </p:tgtEl>
                                        <p:attrNameLst>
                                          <p:attrName>ppt_w</p:attrName>
                                        </p:attrNameLst>
                                      </p:cBhvr>
                                      <p:tavLst>
                                        <p:tav tm="0">
                                          <p:val>
                                            <p:fltVal val="0"/>
                                          </p:val>
                                        </p:tav>
                                        <p:tav tm="100000">
                                          <p:val>
                                            <p:strVal val="#ppt_w"/>
                                          </p:val>
                                        </p:tav>
                                      </p:tavLst>
                                    </p:anim>
                                    <p:anim calcmode="lin" valueType="num">
                                      <p:cBhvr additive="base">
                                        <p:cTn id="1299" dur="500" fill="hold"/>
                                        <p:tgtEl>
                                          <p:spTgt spid="707">
                                            <p:txEl>
                                              <p:pRg st="167" end="202"/>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1300" presetID="17" presetClass="entr" presetSubtype="8" fill="hold" grpId="0" nodeType="clickEffect">
                                  <p:childTnLst>
                                    <p:set>
                                      <p:cBhvr additive="base">
                                        <p:cTn id="1301" dur="1" fill="hold">
                                          <p:stCondLst>
                                            <p:cond delay="0"/>
                                          </p:stCondLst>
                                        </p:cTn>
                                        <p:tgtEl>
                                          <p:spTgt spid="707">
                                            <p:txEl>
                                              <p:pRg st="202" end="219"/>
                                            </p:txEl>
                                          </p:spTgt>
                                        </p:tgtEl>
                                        <p:attrNameLst>
                                          <p:attrName>style.visibility</p:attrName>
                                        </p:attrNameLst>
                                      </p:cBhvr>
                                      <p:to>
                                        <p:strVal val="visible"/>
                                      </p:to>
                                    </p:set>
                                    <p:anim calcmode="lin" valueType="num">
                                      <p:cBhvr additive="base">
                                        <p:cTn id="1302" dur="500" fill="hold"/>
                                        <p:tgtEl>
                                          <p:spTgt spid="707">
                                            <p:txEl>
                                              <p:pRg st="202" end="219"/>
                                            </p:txEl>
                                          </p:spTgt>
                                        </p:tgtEl>
                                        <p:attrNameLst>
                                          <p:attrName>ppt_x</p:attrName>
                                        </p:attrNameLst>
                                      </p:cBhvr>
                                      <p:tavLst>
                                        <p:tav tm="0">
                                          <p:val>
                                            <p:strVal val="#ppt_x-#ppt_w/2"/>
                                          </p:val>
                                        </p:tav>
                                        <p:tav tm="100000">
                                          <p:val>
                                            <p:strVal val="#ppt_x"/>
                                          </p:val>
                                        </p:tav>
                                      </p:tavLst>
                                    </p:anim>
                                    <p:anim calcmode="lin" valueType="num">
                                      <p:cBhvr additive="base">
                                        <p:cTn id="1303" dur="500" fill="hold"/>
                                        <p:tgtEl>
                                          <p:spTgt spid="707">
                                            <p:txEl>
                                              <p:pRg st="202" end="219"/>
                                            </p:txEl>
                                          </p:spTgt>
                                        </p:tgtEl>
                                        <p:attrNameLst>
                                          <p:attrName>ppt_y</p:attrName>
                                        </p:attrNameLst>
                                      </p:cBhvr>
                                      <p:tavLst>
                                        <p:tav tm="0">
                                          <p:val>
                                            <p:strVal val="#ppt_y"/>
                                          </p:val>
                                        </p:tav>
                                        <p:tav tm="100000">
                                          <p:val>
                                            <p:strVal val="#ppt_y"/>
                                          </p:val>
                                        </p:tav>
                                      </p:tavLst>
                                    </p:anim>
                                    <p:anim calcmode="lin" valueType="num">
                                      <p:cBhvr additive="base">
                                        <p:cTn id="1304" dur="500" fill="hold"/>
                                        <p:tgtEl>
                                          <p:spTgt spid="707">
                                            <p:txEl>
                                              <p:pRg st="202" end="219"/>
                                            </p:txEl>
                                          </p:spTgt>
                                        </p:tgtEl>
                                        <p:attrNameLst>
                                          <p:attrName>ppt_w</p:attrName>
                                        </p:attrNameLst>
                                      </p:cBhvr>
                                      <p:tavLst>
                                        <p:tav tm="0">
                                          <p:val>
                                            <p:fltVal val="0"/>
                                          </p:val>
                                        </p:tav>
                                        <p:tav tm="100000">
                                          <p:val>
                                            <p:strVal val="#ppt_w"/>
                                          </p:val>
                                        </p:tav>
                                      </p:tavLst>
                                    </p:anim>
                                    <p:anim calcmode="lin" valueType="num">
                                      <p:cBhvr additive="base">
                                        <p:cTn id="1305" dur="500" fill="hold"/>
                                        <p:tgtEl>
                                          <p:spTgt spid="707">
                                            <p:txEl>
                                              <p:pRg st="202" end="219"/>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1306" presetID="17" presetClass="entr" presetSubtype="8" fill="hold" grpId="0" nodeType="clickEffect">
                                  <p:childTnLst>
                                    <p:set>
                                      <p:cBhvr additive="base">
                                        <p:cTn id="1307" dur="1" fill="hold">
                                          <p:stCondLst>
                                            <p:cond delay="0"/>
                                          </p:stCondLst>
                                        </p:cTn>
                                        <p:tgtEl>
                                          <p:spTgt spid="707">
                                            <p:txEl>
                                              <p:pRg st="219" end="234"/>
                                            </p:txEl>
                                          </p:spTgt>
                                        </p:tgtEl>
                                        <p:attrNameLst>
                                          <p:attrName>style.visibility</p:attrName>
                                        </p:attrNameLst>
                                      </p:cBhvr>
                                      <p:to>
                                        <p:strVal val="visible"/>
                                      </p:to>
                                    </p:set>
                                    <p:anim calcmode="lin" valueType="num">
                                      <p:cBhvr additive="base">
                                        <p:cTn id="1308" dur="500" fill="hold"/>
                                        <p:tgtEl>
                                          <p:spTgt spid="707">
                                            <p:txEl>
                                              <p:pRg st="219" end="234"/>
                                            </p:txEl>
                                          </p:spTgt>
                                        </p:tgtEl>
                                        <p:attrNameLst>
                                          <p:attrName>ppt_x</p:attrName>
                                        </p:attrNameLst>
                                      </p:cBhvr>
                                      <p:tavLst>
                                        <p:tav tm="0">
                                          <p:val>
                                            <p:strVal val="#ppt_x-#ppt_w/2"/>
                                          </p:val>
                                        </p:tav>
                                        <p:tav tm="100000">
                                          <p:val>
                                            <p:strVal val="#ppt_x"/>
                                          </p:val>
                                        </p:tav>
                                      </p:tavLst>
                                    </p:anim>
                                    <p:anim calcmode="lin" valueType="num">
                                      <p:cBhvr additive="base">
                                        <p:cTn id="1309" dur="500" fill="hold"/>
                                        <p:tgtEl>
                                          <p:spTgt spid="707">
                                            <p:txEl>
                                              <p:pRg st="219" end="234"/>
                                            </p:txEl>
                                          </p:spTgt>
                                        </p:tgtEl>
                                        <p:attrNameLst>
                                          <p:attrName>ppt_y</p:attrName>
                                        </p:attrNameLst>
                                      </p:cBhvr>
                                      <p:tavLst>
                                        <p:tav tm="0">
                                          <p:val>
                                            <p:strVal val="#ppt_y"/>
                                          </p:val>
                                        </p:tav>
                                        <p:tav tm="100000">
                                          <p:val>
                                            <p:strVal val="#ppt_y"/>
                                          </p:val>
                                        </p:tav>
                                      </p:tavLst>
                                    </p:anim>
                                    <p:anim calcmode="lin" valueType="num">
                                      <p:cBhvr additive="base">
                                        <p:cTn id="1310" dur="500" fill="hold"/>
                                        <p:tgtEl>
                                          <p:spTgt spid="707">
                                            <p:txEl>
                                              <p:pRg st="219" end="234"/>
                                            </p:txEl>
                                          </p:spTgt>
                                        </p:tgtEl>
                                        <p:attrNameLst>
                                          <p:attrName>ppt_w</p:attrName>
                                        </p:attrNameLst>
                                      </p:cBhvr>
                                      <p:tavLst>
                                        <p:tav tm="0">
                                          <p:val>
                                            <p:fltVal val="0"/>
                                          </p:val>
                                        </p:tav>
                                        <p:tav tm="100000">
                                          <p:val>
                                            <p:strVal val="#ppt_w"/>
                                          </p:val>
                                        </p:tav>
                                      </p:tavLst>
                                    </p:anim>
                                    <p:anim calcmode="lin" valueType="num">
                                      <p:cBhvr additive="base">
                                        <p:cTn id="1311" dur="500" fill="hold"/>
                                        <p:tgtEl>
                                          <p:spTgt spid="707">
                                            <p:txEl>
                                              <p:pRg st="219" end="234"/>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1312" presetID="17" presetClass="entr" presetSubtype="8" fill="hold" grpId="0" nodeType="clickEffect">
                                  <p:childTnLst>
                                    <p:set>
                                      <p:cBhvr additive="base">
                                        <p:cTn id="1313" dur="1" fill="hold">
                                          <p:stCondLst>
                                            <p:cond delay="0"/>
                                          </p:stCondLst>
                                        </p:cTn>
                                        <p:tgtEl>
                                          <p:spTgt spid="707">
                                            <p:txEl>
                                              <p:pRg st="234" end="307"/>
                                            </p:txEl>
                                          </p:spTgt>
                                        </p:tgtEl>
                                        <p:attrNameLst>
                                          <p:attrName>style.visibility</p:attrName>
                                        </p:attrNameLst>
                                      </p:cBhvr>
                                      <p:to>
                                        <p:strVal val="visible"/>
                                      </p:to>
                                    </p:set>
                                    <p:anim calcmode="lin" valueType="num">
                                      <p:cBhvr additive="base">
                                        <p:cTn id="1314" dur="500" fill="hold"/>
                                        <p:tgtEl>
                                          <p:spTgt spid="707">
                                            <p:txEl>
                                              <p:pRg st="234" end="307"/>
                                            </p:txEl>
                                          </p:spTgt>
                                        </p:tgtEl>
                                        <p:attrNameLst>
                                          <p:attrName>ppt_x</p:attrName>
                                        </p:attrNameLst>
                                      </p:cBhvr>
                                      <p:tavLst>
                                        <p:tav tm="0">
                                          <p:val>
                                            <p:strVal val="#ppt_x-#ppt_w/2"/>
                                          </p:val>
                                        </p:tav>
                                        <p:tav tm="100000">
                                          <p:val>
                                            <p:strVal val="#ppt_x"/>
                                          </p:val>
                                        </p:tav>
                                      </p:tavLst>
                                    </p:anim>
                                    <p:anim calcmode="lin" valueType="num">
                                      <p:cBhvr additive="base">
                                        <p:cTn id="1315" dur="500" fill="hold"/>
                                        <p:tgtEl>
                                          <p:spTgt spid="707">
                                            <p:txEl>
                                              <p:pRg st="234" end="307"/>
                                            </p:txEl>
                                          </p:spTgt>
                                        </p:tgtEl>
                                        <p:attrNameLst>
                                          <p:attrName>ppt_y</p:attrName>
                                        </p:attrNameLst>
                                      </p:cBhvr>
                                      <p:tavLst>
                                        <p:tav tm="0">
                                          <p:val>
                                            <p:strVal val="#ppt_y"/>
                                          </p:val>
                                        </p:tav>
                                        <p:tav tm="100000">
                                          <p:val>
                                            <p:strVal val="#ppt_y"/>
                                          </p:val>
                                        </p:tav>
                                      </p:tavLst>
                                    </p:anim>
                                    <p:anim calcmode="lin" valueType="num">
                                      <p:cBhvr additive="base">
                                        <p:cTn id="1316" dur="500" fill="hold"/>
                                        <p:tgtEl>
                                          <p:spTgt spid="707">
                                            <p:txEl>
                                              <p:pRg st="234" end="307"/>
                                            </p:txEl>
                                          </p:spTgt>
                                        </p:tgtEl>
                                        <p:attrNameLst>
                                          <p:attrName>ppt_w</p:attrName>
                                        </p:attrNameLst>
                                      </p:cBhvr>
                                      <p:tavLst>
                                        <p:tav tm="0">
                                          <p:val>
                                            <p:fltVal val="0"/>
                                          </p:val>
                                        </p:tav>
                                        <p:tav tm="100000">
                                          <p:val>
                                            <p:strVal val="#ppt_w"/>
                                          </p:val>
                                        </p:tav>
                                      </p:tavLst>
                                    </p:anim>
                                    <p:anim calcmode="lin" valueType="num">
                                      <p:cBhvr additive="base">
                                        <p:cTn id="1317" dur="500" fill="hold"/>
                                        <p:tgtEl>
                                          <p:spTgt spid="707">
                                            <p:txEl>
                                              <p:pRg st="234" end="30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89.xml><?xml version="1.0" encoding="utf-8"?>
<p:sld xmlns:a="http://schemas.openxmlformats.org/drawingml/2006/main" xmlns:p="http://schemas.openxmlformats.org/presentationml/2006/main">
  <p:cSld>
    <p:spTree>
      <p:nvGrpSpPr>
        <p:cNvPr id="710" name=""/>
        <p:cNvGrpSpPr/>
        <p:nvPr/>
      </p:nvGrpSpPr>
      <p:grpSpPr>
        <a:xfrm>
          <a:off x="0" y="0"/>
          <a:ext cx="0" cy="0"/>
          <a:chOff x="0" y="0"/>
          <a:chExt cx="0" cy="0"/>
        </a:xfrm>
      </p:grpSpPr>
      <p:sp>
        <p:nvSpPr>
          <p:cNvPr id="711" name="Shape 2676"/>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安全用电知识-3</a:t>
            </a:r>
            <a:endParaRPr/>
          </a:p>
        </p:txBody>
      </p:sp>
      <p:sp>
        <p:nvSpPr>
          <p:cNvPr id="712" name="Shape 2677"/>
          <p:cNvSpPr>
            <a:spLocks noGrp="true" noChangeShapeType="true"/>
          </p:cNvSpPr>
          <p:nvPr/>
        </p:nvSpPr>
        <p:spPr>
          <a:xfrm>
            <a:off x="609600" y="1600200"/>
            <a:ext cx="8153400" cy="4457700"/>
          </a:xfrm>
          <a:prstGeom prst="rect">
            <a:avLst/>
          </a:prstGeom>
          <a:noFill/>
        </p:spPr>
        <p:txBody>
          <a:bodyPr lIns="91440" tIns="45720" rIns="91440" bIns="45720">
            <a:spAutoFit/>
          </a:bodyPr>
          <a:lstStyle/>
          <a:p>
            <a:pPr lvl="0"/>
            <a:r>
              <a:rPr lang="zh-CN" sz="2600" b="true" i="false" u="none">
                <a:latin typeface="Arial" charset="1"/>
                <a:ea typeface="楷体_GB2312" charset="-122"/>
              </a:rPr>
              <a:t>接地装置的安装</a:t>
            </a:r>
            <a:endParaRPr lang="en-US" sz="2600"/>
          </a:p>
          <a:p>
            <a:pPr lvl="0"/>
            <a:r>
              <a:rPr lang="zh-CN" sz="2600" b="true" i="false" u="none">
                <a:latin typeface="Arial" charset="1"/>
                <a:ea typeface="楷体_GB2312" charset="-122"/>
              </a:rPr>
              <a:t>接地装置包括接地体和接地线两部分。</a:t>
            </a:r>
            <a:endParaRPr lang="en-US" sz="2600"/>
          </a:p>
          <a:p>
            <a:pPr lvl="0"/>
            <a:r>
              <a:rPr lang="zh-CN" sz="2600" b="true" i="false" u="none">
                <a:latin typeface="Arial" charset="1"/>
                <a:ea typeface="楷体_GB2312" charset="-122"/>
              </a:rPr>
              <a:t>接地体是用来直接与土壤接触，可分为人工接地体与自然接地体两种。</a:t>
            </a:r>
            <a:endParaRPr lang="en-US" sz="2600"/>
          </a:p>
          <a:p>
            <a:pPr lvl="0"/>
            <a:r>
              <a:rPr lang="zh-CN" sz="2600" b="true" i="false" u="none">
                <a:latin typeface="Arial" charset="1"/>
                <a:ea typeface="楷体_GB2312" charset="-122"/>
              </a:rPr>
              <a:t>自然接地体：是指电气上与大地连成一体的自来水管，和与大地有可靠连接的建筑物的金属架及水井内插入的金属管。</a:t>
            </a:r>
            <a:endParaRPr lang="en-US" sz="2600"/>
          </a:p>
          <a:p>
            <a:pPr lvl="0"/>
            <a:r>
              <a:rPr lang="zh-CN" sz="2600" b="true" i="false" u="none">
                <a:latin typeface="Arial" charset="1"/>
                <a:ea typeface="楷体_GB2312" charset="-122"/>
              </a:rPr>
              <a:t>人工接地体：通常采用钢管、圆钢、角钢等</a:t>
            </a:r>
            <a:endParaRPr lang="en-US" sz="2600"/>
          </a:p>
          <a:p>
            <a:pPr lvl="0"/>
            <a:r>
              <a:rPr lang="zh-CN" sz="2600" b="true" i="false" u="none">
                <a:latin typeface="Arial" charset="1"/>
                <a:ea typeface="楷体_GB2312" charset="-122"/>
              </a:rPr>
              <a:t>接地体不应少于两根，其中一根可利用自然接地体</a:t>
            </a:r>
            <a:endParaRPr lang="en-US" sz="2600"/>
          </a:p>
          <a:p>
            <a:pPr lvl="0"/>
            <a:r>
              <a:rPr lang="zh-CN" sz="2600" b="true" i="false" u="none">
                <a:latin typeface="Arial" charset="1"/>
                <a:ea typeface="楷体_GB2312" charset="-122"/>
              </a:rPr>
              <a:t>接地线是指电气装置应接地部分与接地体连接所用的金属导体。</a:t>
            </a:r>
            <a:endParaRPr/>
          </a:p>
        </p:txBody>
      </p:sp>
      <p:sp>
        <p:nvSpPr>
          <p:cNvPr id="713"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714"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hildTnLst>
                              <p:par>
                                <p:cTn id="1318" presetID="17" presetClass="entr" presetSubtype="8" fill="hold" grpId="0" nodeType="clickEffect">
                                  <p:childTnLst>
                                    <p:set>
                                      <p:cBhvr additive="base">
                                        <p:cTn id="1319" dur="1" fill="hold">
                                          <p:stCondLst>
                                            <p:cond delay="0"/>
                                          </p:stCondLst>
                                        </p:cTn>
                                        <p:tgtEl>
                                          <p:spTgt spid="712">
                                            <p:txEl>
                                              <p:pRg st="0" end="8"/>
                                            </p:txEl>
                                          </p:spTgt>
                                        </p:tgtEl>
                                        <p:attrNameLst>
                                          <p:attrName>style.visibility</p:attrName>
                                        </p:attrNameLst>
                                      </p:cBhvr>
                                      <p:to>
                                        <p:strVal val="visible"/>
                                      </p:to>
                                    </p:set>
                                    <p:anim calcmode="lin" valueType="num">
                                      <p:cBhvr additive="base">
                                        <p:cTn id="1320" dur="500" fill="hold"/>
                                        <p:tgtEl>
                                          <p:spTgt spid="712">
                                            <p:txEl>
                                              <p:pRg st="0" end="8"/>
                                            </p:txEl>
                                          </p:spTgt>
                                        </p:tgtEl>
                                        <p:attrNameLst>
                                          <p:attrName>ppt_x</p:attrName>
                                        </p:attrNameLst>
                                      </p:cBhvr>
                                      <p:tavLst>
                                        <p:tav tm="0">
                                          <p:val>
                                            <p:strVal val="#ppt_x-#ppt_w/2"/>
                                          </p:val>
                                        </p:tav>
                                        <p:tav tm="100000">
                                          <p:val>
                                            <p:strVal val="#ppt_x"/>
                                          </p:val>
                                        </p:tav>
                                      </p:tavLst>
                                    </p:anim>
                                    <p:anim calcmode="lin" valueType="num">
                                      <p:cBhvr additive="base">
                                        <p:cTn id="1321" dur="500" fill="hold"/>
                                        <p:tgtEl>
                                          <p:spTgt spid="712">
                                            <p:txEl>
                                              <p:pRg st="0" end="8"/>
                                            </p:txEl>
                                          </p:spTgt>
                                        </p:tgtEl>
                                        <p:attrNameLst>
                                          <p:attrName>ppt_y</p:attrName>
                                        </p:attrNameLst>
                                      </p:cBhvr>
                                      <p:tavLst>
                                        <p:tav tm="0">
                                          <p:val>
                                            <p:strVal val="#ppt_y"/>
                                          </p:val>
                                        </p:tav>
                                        <p:tav tm="100000">
                                          <p:val>
                                            <p:strVal val="#ppt_y"/>
                                          </p:val>
                                        </p:tav>
                                      </p:tavLst>
                                    </p:anim>
                                    <p:anim calcmode="lin" valueType="num">
                                      <p:cBhvr additive="base">
                                        <p:cTn id="1322" dur="500" fill="hold"/>
                                        <p:tgtEl>
                                          <p:spTgt spid="712">
                                            <p:txEl>
                                              <p:pRg st="0" end="8"/>
                                            </p:txEl>
                                          </p:spTgt>
                                        </p:tgtEl>
                                        <p:attrNameLst>
                                          <p:attrName>ppt_w</p:attrName>
                                        </p:attrNameLst>
                                      </p:cBhvr>
                                      <p:tavLst>
                                        <p:tav tm="0">
                                          <p:val>
                                            <p:fltVal val="0"/>
                                          </p:val>
                                        </p:tav>
                                        <p:tav tm="100000">
                                          <p:val>
                                            <p:strVal val="#ppt_w"/>
                                          </p:val>
                                        </p:tav>
                                      </p:tavLst>
                                    </p:anim>
                                    <p:anim calcmode="lin" valueType="num">
                                      <p:cBhvr additive="base">
                                        <p:cTn id="1323" dur="500" fill="hold"/>
                                        <p:tgtEl>
                                          <p:spTgt spid="712">
                                            <p:txEl>
                                              <p:pRg st="0" end="8"/>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1324" presetID="17" presetClass="entr" presetSubtype="8" fill="hold" grpId="0" nodeType="clickEffect">
                                  <p:childTnLst>
                                    <p:set>
                                      <p:cBhvr additive="base">
                                        <p:cTn id="1325" dur="1" fill="hold">
                                          <p:stCondLst>
                                            <p:cond delay="0"/>
                                          </p:stCondLst>
                                        </p:cTn>
                                        <p:tgtEl>
                                          <p:spTgt spid="712">
                                            <p:txEl>
                                              <p:pRg st="8" end="26"/>
                                            </p:txEl>
                                          </p:spTgt>
                                        </p:tgtEl>
                                        <p:attrNameLst>
                                          <p:attrName>style.visibility</p:attrName>
                                        </p:attrNameLst>
                                      </p:cBhvr>
                                      <p:to>
                                        <p:strVal val="visible"/>
                                      </p:to>
                                    </p:set>
                                    <p:anim calcmode="lin" valueType="num">
                                      <p:cBhvr additive="base">
                                        <p:cTn id="1326" dur="500" fill="hold"/>
                                        <p:tgtEl>
                                          <p:spTgt spid="712">
                                            <p:txEl>
                                              <p:pRg st="8" end="26"/>
                                            </p:txEl>
                                          </p:spTgt>
                                        </p:tgtEl>
                                        <p:attrNameLst>
                                          <p:attrName>ppt_x</p:attrName>
                                        </p:attrNameLst>
                                      </p:cBhvr>
                                      <p:tavLst>
                                        <p:tav tm="0">
                                          <p:val>
                                            <p:strVal val="#ppt_x-#ppt_w/2"/>
                                          </p:val>
                                        </p:tav>
                                        <p:tav tm="100000">
                                          <p:val>
                                            <p:strVal val="#ppt_x"/>
                                          </p:val>
                                        </p:tav>
                                      </p:tavLst>
                                    </p:anim>
                                    <p:anim calcmode="lin" valueType="num">
                                      <p:cBhvr additive="base">
                                        <p:cTn id="1327" dur="500" fill="hold"/>
                                        <p:tgtEl>
                                          <p:spTgt spid="712">
                                            <p:txEl>
                                              <p:pRg st="8" end="26"/>
                                            </p:txEl>
                                          </p:spTgt>
                                        </p:tgtEl>
                                        <p:attrNameLst>
                                          <p:attrName>ppt_y</p:attrName>
                                        </p:attrNameLst>
                                      </p:cBhvr>
                                      <p:tavLst>
                                        <p:tav tm="0">
                                          <p:val>
                                            <p:strVal val="#ppt_y"/>
                                          </p:val>
                                        </p:tav>
                                        <p:tav tm="100000">
                                          <p:val>
                                            <p:strVal val="#ppt_y"/>
                                          </p:val>
                                        </p:tav>
                                      </p:tavLst>
                                    </p:anim>
                                    <p:anim calcmode="lin" valueType="num">
                                      <p:cBhvr additive="base">
                                        <p:cTn id="1328" dur="500" fill="hold"/>
                                        <p:tgtEl>
                                          <p:spTgt spid="712">
                                            <p:txEl>
                                              <p:pRg st="8" end="26"/>
                                            </p:txEl>
                                          </p:spTgt>
                                        </p:tgtEl>
                                        <p:attrNameLst>
                                          <p:attrName>ppt_w</p:attrName>
                                        </p:attrNameLst>
                                      </p:cBhvr>
                                      <p:tavLst>
                                        <p:tav tm="0">
                                          <p:val>
                                            <p:fltVal val="0"/>
                                          </p:val>
                                        </p:tav>
                                        <p:tav tm="100000">
                                          <p:val>
                                            <p:strVal val="#ppt_w"/>
                                          </p:val>
                                        </p:tav>
                                      </p:tavLst>
                                    </p:anim>
                                    <p:anim calcmode="lin" valueType="num">
                                      <p:cBhvr additive="base">
                                        <p:cTn id="1329" dur="500" fill="hold"/>
                                        <p:tgtEl>
                                          <p:spTgt spid="712">
                                            <p:txEl>
                                              <p:pRg st="8" end="26"/>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1330" presetID="17" presetClass="entr" presetSubtype="8" fill="hold" grpId="0" nodeType="clickEffect">
                                  <p:childTnLst>
                                    <p:set>
                                      <p:cBhvr additive="base">
                                        <p:cTn id="1331" dur="1" fill="hold">
                                          <p:stCondLst>
                                            <p:cond delay="0"/>
                                          </p:stCondLst>
                                        </p:cTn>
                                        <p:tgtEl>
                                          <p:spTgt spid="712">
                                            <p:txEl>
                                              <p:pRg st="26" end="58"/>
                                            </p:txEl>
                                          </p:spTgt>
                                        </p:tgtEl>
                                        <p:attrNameLst>
                                          <p:attrName>style.visibility</p:attrName>
                                        </p:attrNameLst>
                                      </p:cBhvr>
                                      <p:to>
                                        <p:strVal val="visible"/>
                                      </p:to>
                                    </p:set>
                                    <p:anim calcmode="lin" valueType="num">
                                      <p:cBhvr additive="base">
                                        <p:cTn id="1332" dur="500" fill="hold"/>
                                        <p:tgtEl>
                                          <p:spTgt spid="712">
                                            <p:txEl>
                                              <p:pRg st="26" end="58"/>
                                            </p:txEl>
                                          </p:spTgt>
                                        </p:tgtEl>
                                        <p:attrNameLst>
                                          <p:attrName>ppt_x</p:attrName>
                                        </p:attrNameLst>
                                      </p:cBhvr>
                                      <p:tavLst>
                                        <p:tav tm="0">
                                          <p:val>
                                            <p:strVal val="#ppt_x-#ppt_w/2"/>
                                          </p:val>
                                        </p:tav>
                                        <p:tav tm="100000">
                                          <p:val>
                                            <p:strVal val="#ppt_x"/>
                                          </p:val>
                                        </p:tav>
                                      </p:tavLst>
                                    </p:anim>
                                    <p:anim calcmode="lin" valueType="num">
                                      <p:cBhvr additive="base">
                                        <p:cTn id="1333" dur="500" fill="hold"/>
                                        <p:tgtEl>
                                          <p:spTgt spid="712">
                                            <p:txEl>
                                              <p:pRg st="26" end="58"/>
                                            </p:txEl>
                                          </p:spTgt>
                                        </p:tgtEl>
                                        <p:attrNameLst>
                                          <p:attrName>ppt_y</p:attrName>
                                        </p:attrNameLst>
                                      </p:cBhvr>
                                      <p:tavLst>
                                        <p:tav tm="0">
                                          <p:val>
                                            <p:strVal val="#ppt_y"/>
                                          </p:val>
                                        </p:tav>
                                        <p:tav tm="100000">
                                          <p:val>
                                            <p:strVal val="#ppt_y"/>
                                          </p:val>
                                        </p:tav>
                                      </p:tavLst>
                                    </p:anim>
                                    <p:anim calcmode="lin" valueType="num">
                                      <p:cBhvr additive="base">
                                        <p:cTn id="1334" dur="500" fill="hold"/>
                                        <p:tgtEl>
                                          <p:spTgt spid="712">
                                            <p:txEl>
                                              <p:pRg st="26" end="58"/>
                                            </p:txEl>
                                          </p:spTgt>
                                        </p:tgtEl>
                                        <p:attrNameLst>
                                          <p:attrName>ppt_w</p:attrName>
                                        </p:attrNameLst>
                                      </p:cBhvr>
                                      <p:tavLst>
                                        <p:tav tm="0">
                                          <p:val>
                                            <p:fltVal val="0"/>
                                          </p:val>
                                        </p:tav>
                                        <p:tav tm="100000">
                                          <p:val>
                                            <p:strVal val="#ppt_w"/>
                                          </p:val>
                                        </p:tav>
                                      </p:tavLst>
                                    </p:anim>
                                    <p:anim calcmode="lin" valueType="num">
                                      <p:cBhvr additive="base">
                                        <p:cTn id="1335" dur="500" fill="hold"/>
                                        <p:tgtEl>
                                          <p:spTgt spid="712">
                                            <p:txEl>
                                              <p:pRg st="26" end="58"/>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1336" presetID="17" presetClass="entr" presetSubtype="8" fill="hold" grpId="0" nodeType="clickEffect">
                                  <p:childTnLst>
                                    <p:set>
                                      <p:cBhvr additive="base">
                                        <p:cTn id="1337" dur="1" fill="hold">
                                          <p:stCondLst>
                                            <p:cond delay="0"/>
                                          </p:stCondLst>
                                        </p:cTn>
                                        <p:tgtEl>
                                          <p:spTgt spid="712">
                                            <p:txEl>
                                              <p:pRg st="58" end="111"/>
                                            </p:txEl>
                                          </p:spTgt>
                                        </p:tgtEl>
                                        <p:attrNameLst>
                                          <p:attrName>style.visibility</p:attrName>
                                        </p:attrNameLst>
                                      </p:cBhvr>
                                      <p:to>
                                        <p:strVal val="visible"/>
                                      </p:to>
                                    </p:set>
                                    <p:anim calcmode="lin" valueType="num">
                                      <p:cBhvr additive="base">
                                        <p:cTn id="1338" dur="500" fill="hold"/>
                                        <p:tgtEl>
                                          <p:spTgt spid="712">
                                            <p:txEl>
                                              <p:pRg st="58" end="111"/>
                                            </p:txEl>
                                          </p:spTgt>
                                        </p:tgtEl>
                                        <p:attrNameLst>
                                          <p:attrName>ppt_x</p:attrName>
                                        </p:attrNameLst>
                                      </p:cBhvr>
                                      <p:tavLst>
                                        <p:tav tm="0">
                                          <p:val>
                                            <p:strVal val="#ppt_x-#ppt_w/2"/>
                                          </p:val>
                                        </p:tav>
                                        <p:tav tm="100000">
                                          <p:val>
                                            <p:strVal val="#ppt_x"/>
                                          </p:val>
                                        </p:tav>
                                      </p:tavLst>
                                    </p:anim>
                                    <p:anim calcmode="lin" valueType="num">
                                      <p:cBhvr additive="base">
                                        <p:cTn id="1339" dur="500" fill="hold"/>
                                        <p:tgtEl>
                                          <p:spTgt spid="712">
                                            <p:txEl>
                                              <p:pRg st="58" end="111"/>
                                            </p:txEl>
                                          </p:spTgt>
                                        </p:tgtEl>
                                        <p:attrNameLst>
                                          <p:attrName>ppt_y</p:attrName>
                                        </p:attrNameLst>
                                      </p:cBhvr>
                                      <p:tavLst>
                                        <p:tav tm="0">
                                          <p:val>
                                            <p:strVal val="#ppt_y"/>
                                          </p:val>
                                        </p:tav>
                                        <p:tav tm="100000">
                                          <p:val>
                                            <p:strVal val="#ppt_y"/>
                                          </p:val>
                                        </p:tav>
                                      </p:tavLst>
                                    </p:anim>
                                    <p:anim calcmode="lin" valueType="num">
                                      <p:cBhvr additive="base">
                                        <p:cTn id="1340" dur="500" fill="hold"/>
                                        <p:tgtEl>
                                          <p:spTgt spid="712">
                                            <p:txEl>
                                              <p:pRg st="58" end="111"/>
                                            </p:txEl>
                                          </p:spTgt>
                                        </p:tgtEl>
                                        <p:attrNameLst>
                                          <p:attrName>ppt_w</p:attrName>
                                        </p:attrNameLst>
                                      </p:cBhvr>
                                      <p:tavLst>
                                        <p:tav tm="0">
                                          <p:val>
                                            <p:fltVal val="0"/>
                                          </p:val>
                                        </p:tav>
                                        <p:tav tm="100000">
                                          <p:val>
                                            <p:strVal val="#ppt_w"/>
                                          </p:val>
                                        </p:tav>
                                      </p:tavLst>
                                    </p:anim>
                                    <p:anim calcmode="lin" valueType="num">
                                      <p:cBhvr additive="base">
                                        <p:cTn id="1341" dur="500" fill="hold"/>
                                        <p:tgtEl>
                                          <p:spTgt spid="712">
                                            <p:txEl>
                                              <p:pRg st="58" end="111"/>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1342" presetID="17" presetClass="entr" presetSubtype="8" fill="hold" grpId="0" nodeType="clickEffect">
                                  <p:childTnLst>
                                    <p:set>
                                      <p:cBhvr additive="base">
                                        <p:cTn id="1343" dur="1" fill="hold">
                                          <p:stCondLst>
                                            <p:cond delay="0"/>
                                          </p:stCondLst>
                                        </p:cTn>
                                        <p:tgtEl>
                                          <p:spTgt spid="712">
                                            <p:txEl>
                                              <p:pRg st="111" end="131"/>
                                            </p:txEl>
                                          </p:spTgt>
                                        </p:tgtEl>
                                        <p:attrNameLst>
                                          <p:attrName>style.visibility</p:attrName>
                                        </p:attrNameLst>
                                      </p:cBhvr>
                                      <p:to>
                                        <p:strVal val="visible"/>
                                      </p:to>
                                    </p:set>
                                    <p:anim calcmode="lin" valueType="num">
                                      <p:cBhvr additive="base">
                                        <p:cTn id="1344" dur="500" fill="hold"/>
                                        <p:tgtEl>
                                          <p:spTgt spid="712">
                                            <p:txEl>
                                              <p:pRg st="111" end="131"/>
                                            </p:txEl>
                                          </p:spTgt>
                                        </p:tgtEl>
                                        <p:attrNameLst>
                                          <p:attrName>ppt_x</p:attrName>
                                        </p:attrNameLst>
                                      </p:cBhvr>
                                      <p:tavLst>
                                        <p:tav tm="0">
                                          <p:val>
                                            <p:strVal val="#ppt_x-#ppt_w/2"/>
                                          </p:val>
                                        </p:tav>
                                        <p:tav tm="100000">
                                          <p:val>
                                            <p:strVal val="#ppt_x"/>
                                          </p:val>
                                        </p:tav>
                                      </p:tavLst>
                                    </p:anim>
                                    <p:anim calcmode="lin" valueType="num">
                                      <p:cBhvr additive="base">
                                        <p:cTn id="1345" dur="500" fill="hold"/>
                                        <p:tgtEl>
                                          <p:spTgt spid="712">
                                            <p:txEl>
                                              <p:pRg st="111" end="131"/>
                                            </p:txEl>
                                          </p:spTgt>
                                        </p:tgtEl>
                                        <p:attrNameLst>
                                          <p:attrName>ppt_y</p:attrName>
                                        </p:attrNameLst>
                                      </p:cBhvr>
                                      <p:tavLst>
                                        <p:tav tm="0">
                                          <p:val>
                                            <p:strVal val="#ppt_y"/>
                                          </p:val>
                                        </p:tav>
                                        <p:tav tm="100000">
                                          <p:val>
                                            <p:strVal val="#ppt_y"/>
                                          </p:val>
                                        </p:tav>
                                      </p:tavLst>
                                    </p:anim>
                                    <p:anim calcmode="lin" valueType="num">
                                      <p:cBhvr additive="base">
                                        <p:cTn id="1346" dur="500" fill="hold"/>
                                        <p:tgtEl>
                                          <p:spTgt spid="712">
                                            <p:txEl>
                                              <p:pRg st="111" end="131"/>
                                            </p:txEl>
                                          </p:spTgt>
                                        </p:tgtEl>
                                        <p:attrNameLst>
                                          <p:attrName>ppt_w</p:attrName>
                                        </p:attrNameLst>
                                      </p:cBhvr>
                                      <p:tavLst>
                                        <p:tav tm="0">
                                          <p:val>
                                            <p:fltVal val="0"/>
                                          </p:val>
                                        </p:tav>
                                        <p:tav tm="100000">
                                          <p:val>
                                            <p:strVal val="#ppt_w"/>
                                          </p:val>
                                        </p:tav>
                                      </p:tavLst>
                                    </p:anim>
                                    <p:anim calcmode="lin" valueType="num">
                                      <p:cBhvr additive="base">
                                        <p:cTn id="1347" dur="500" fill="hold"/>
                                        <p:tgtEl>
                                          <p:spTgt spid="712">
                                            <p:txEl>
                                              <p:pRg st="111" end="131"/>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1348" presetID="17" presetClass="entr" presetSubtype="8" fill="hold" grpId="0" nodeType="clickEffect">
                                  <p:childTnLst>
                                    <p:set>
                                      <p:cBhvr additive="base">
                                        <p:cTn id="1349" dur="1" fill="hold">
                                          <p:stCondLst>
                                            <p:cond delay="0"/>
                                          </p:stCondLst>
                                        </p:cTn>
                                        <p:tgtEl>
                                          <p:spTgt spid="712">
                                            <p:txEl>
                                              <p:pRg st="131" end="154"/>
                                            </p:txEl>
                                          </p:spTgt>
                                        </p:tgtEl>
                                        <p:attrNameLst>
                                          <p:attrName>style.visibility</p:attrName>
                                        </p:attrNameLst>
                                      </p:cBhvr>
                                      <p:to>
                                        <p:strVal val="visible"/>
                                      </p:to>
                                    </p:set>
                                    <p:anim calcmode="lin" valueType="num">
                                      <p:cBhvr additive="base">
                                        <p:cTn id="1350" dur="500" fill="hold"/>
                                        <p:tgtEl>
                                          <p:spTgt spid="712">
                                            <p:txEl>
                                              <p:pRg st="131" end="154"/>
                                            </p:txEl>
                                          </p:spTgt>
                                        </p:tgtEl>
                                        <p:attrNameLst>
                                          <p:attrName>ppt_x</p:attrName>
                                        </p:attrNameLst>
                                      </p:cBhvr>
                                      <p:tavLst>
                                        <p:tav tm="0">
                                          <p:val>
                                            <p:strVal val="#ppt_x-#ppt_w/2"/>
                                          </p:val>
                                        </p:tav>
                                        <p:tav tm="100000">
                                          <p:val>
                                            <p:strVal val="#ppt_x"/>
                                          </p:val>
                                        </p:tav>
                                      </p:tavLst>
                                    </p:anim>
                                    <p:anim calcmode="lin" valueType="num">
                                      <p:cBhvr additive="base">
                                        <p:cTn id="1351" dur="500" fill="hold"/>
                                        <p:tgtEl>
                                          <p:spTgt spid="712">
                                            <p:txEl>
                                              <p:pRg st="131" end="154"/>
                                            </p:txEl>
                                          </p:spTgt>
                                        </p:tgtEl>
                                        <p:attrNameLst>
                                          <p:attrName>ppt_y</p:attrName>
                                        </p:attrNameLst>
                                      </p:cBhvr>
                                      <p:tavLst>
                                        <p:tav tm="0">
                                          <p:val>
                                            <p:strVal val="#ppt_y"/>
                                          </p:val>
                                        </p:tav>
                                        <p:tav tm="100000">
                                          <p:val>
                                            <p:strVal val="#ppt_y"/>
                                          </p:val>
                                        </p:tav>
                                      </p:tavLst>
                                    </p:anim>
                                    <p:anim calcmode="lin" valueType="num">
                                      <p:cBhvr additive="base">
                                        <p:cTn id="1352" dur="500" fill="hold"/>
                                        <p:tgtEl>
                                          <p:spTgt spid="712">
                                            <p:txEl>
                                              <p:pRg st="131" end="154"/>
                                            </p:txEl>
                                          </p:spTgt>
                                        </p:tgtEl>
                                        <p:attrNameLst>
                                          <p:attrName>ppt_w</p:attrName>
                                        </p:attrNameLst>
                                      </p:cBhvr>
                                      <p:tavLst>
                                        <p:tav tm="0">
                                          <p:val>
                                            <p:fltVal val="0"/>
                                          </p:val>
                                        </p:tav>
                                        <p:tav tm="100000">
                                          <p:val>
                                            <p:strVal val="#ppt_w"/>
                                          </p:val>
                                        </p:tav>
                                      </p:tavLst>
                                    </p:anim>
                                    <p:anim calcmode="lin" valueType="num">
                                      <p:cBhvr additive="base">
                                        <p:cTn id="1353" dur="500" fill="hold"/>
                                        <p:tgtEl>
                                          <p:spTgt spid="712">
                                            <p:txEl>
                                              <p:pRg st="131" end="154"/>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1354" presetID="17" presetClass="entr" presetSubtype="8" fill="hold" grpId="0" nodeType="clickEffect">
                                  <p:childTnLst>
                                    <p:set>
                                      <p:cBhvr additive="base">
                                        <p:cTn id="1355" dur="1" fill="hold">
                                          <p:stCondLst>
                                            <p:cond delay="0"/>
                                          </p:stCondLst>
                                        </p:cTn>
                                        <p:tgtEl>
                                          <p:spTgt spid="712">
                                            <p:txEl>
                                              <p:pRg st="154" end="183"/>
                                            </p:txEl>
                                          </p:spTgt>
                                        </p:tgtEl>
                                        <p:attrNameLst>
                                          <p:attrName>style.visibility</p:attrName>
                                        </p:attrNameLst>
                                      </p:cBhvr>
                                      <p:to>
                                        <p:strVal val="visible"/>
                                      </p:to>
                                    </p:set>
                                    <p:anim calcmode="lin" valueType="num">
                                      <p:cBhvr additive="base">
                                        <p:cTn id="1356" dur="500" fill="hold"/>
                                        <p:tgtEl>
                                          <p:spTgt spid="712">
                                            <p:txEl>
                                              <p:pRg st="154" end="183"/>
                                            </p:txEl>
                                          </p:spTgt>
                                        </p:tgtEl>
                                        <p:attrNameLst>
                                          <p:attrName>ppt_x</p:attrName>
                                        </p:attrNameLst>
                                      </p:cBhvr>
                                      <p:tavLst>
                                        <p:tav tm="0">
                                          <p:val>
                                            <p:strVal val="#ppt_x-#ppt_w/2"/>
                                          </p:val>
                                        </p:tav>
                                        <p:tav tm="100000">
                                          <p:val>
                                            <p:strVal val="#ppt_x"/>
                                          </p:val>
                                        </p:tav>
                                      </p:tavLst>
                                    </p:anim>
                                    <p:anim calcmode="lin" valueType="num">
                                      <p:cBhvr additive="base">
                                        <p:cTn id="1357" dur="500" fill="hold"/>
                                        <p:tgtEl>
                                          <p:spTgt spid="712">
                                            <p:txEl>
                                              <p:pRg st="154" end="183"/>
                                            </p:txEl>
                                          </p:spTgt>
                                        </p:tgtEl>
                                        <p:attrNameLst>
                                          <p:attrName>ppt_y</p:attrName>
                                        </p:attrNameLst>
                                      </p:cBhvr>
                                      <p:tavLst>
                                        <p:tav tm="0">
                                          <p:val>
                                            <p:strVal val="#ppt_y"/>
                                          </p:val>
                                        </p:tav>
                                        <p:tav tm="100000">
                                          <p:val>
                                            <p:strVal val="#ppt_y"/>
                                          </p:val>
                                        </p:tav>
                                      </p:tavLst>
                                    </p:anim>
                                    <p:anim calcmode="lin" valueType="num">
                                      <p:cBhvr additive="base">
                                        <p:cTn id="1358" dur="500" fill="hold"/>
                                        <p:tgtEl>
                                          <p:spTgt spid="712">
                                            <p:txEl>
                                              <p:pRg st="154" end="183"/>
                                            </p:txEl>
                                          </p:spTgt>
                                        </p:tgtEl>
                                        <p:attrNameLst>
                                          <p:attrName>ppt_w</p:attrName>
                                        </p:attrNameLst>
                                      </p:cBhvr>
                                      <p:tavLst>
                                        <p:tav tm="0">
                                          <p:val>
                                            <p:fltVal val="0"/>
                                          </p:val>
                                        </p:tav>
                                        <p:tav tm="100000">
                                          <p:val>
                                            <p:strVal val="#ppt_w"/>
                                          </p:val>
                                        </p:tav>
                                      </p:tavLst>
                                    </p:anim>
                                    <p:anim calcmode="lin" valueType="num">
                                      <p:cBhvr additive="base">
                                        <p:cTn id="1359" dur="500" fill="hold"/>
                                        <p:tgtEl>
                                          <p:spTgt spid="712">
                                            <p:txEl>
                                              <p:pRg st="154" end="18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9.xml><?xml version="1.0" encoding="utf-8"?>
<p:sld xmlns:a="http://schemas.openxmlformats.org/drawingml/2006/main" xmlns:p="http://schemas.openxmlformats.org/presentationml/2006/main">
  <p:cSld>
    <p:spTree>
      <p:nvGrpSpPr>
        <p:cNvPr id="715" name=""/>
        <p:cNvGrpSpPr/>
        <p:nvPr/>
      </p:nvGrpSpPr>
      <p:grpSpPr>
        <a:xfrm>
          <a:off x="0" y="0"/>
          <a:ext cx="0" cy="0"/>
          <a:chOff x="0" y="0"/>
          <a:chExt cx="0" cy="0"/>
        </a:xfrm>
      </p:grpSpPr>
      <p:sp>
        <p:nvSpPr>
          <p:cNvPr id="716" name="Shape 2093"/>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电梯常用电动机类型（二）</a:t>
            </a:r>
            <a:endParaRPr/>
          </a:p>
        </p:txBody>
      </p:sp>
      <p:sp>
        <p:nvSpPr>
          <p:cNvPr id="717" name="Shape 2094"/>
          <p:cNvSpPr>
            <a:spLocks noGrp="true" noChangeShapeType="true"/>
          </p:cNvSpPr>
          <p:nvPr/>
        </p:nvSpPr>
        <p:spPr>
          <a:xfrm>
            <a:off x="1219200" y="1981200"/>
            <a:ext cx="7162800" cy="2014537"/>
          </a:xfrm>
          <a:prstGeom prst="rect">
            <a:avLst/>
          </a:prstGeom>
          <a:noFill/>
        </p:spPr>
        <p:txBody>
          <a:bodyPr lIns="91440" tIns="45720" rIns="91440" bIns="45720">
            <a:spAutoFit/>
          </a:bodyPr>
          <a:lstStyle/>
          <a:p>
            <a:pPr lvl="0" indent="0">
              <a:buFont typeface="Wingdings" charset="2"/>
              <a:buChar char="Ø"/>
            </a:pPr>
            <a:r>
              <a:rPr lang="zh-CN" sz="2800" b="true" i="false" u="none">
                <a:latin typeface="Arial" charset="1"/>
                <a:ea typeface="楷体_GB2312" charset="-122"/>
              </a:rPr>
              <a:t>交流三速电动机</a:t>
            </a:r>
            <a:endParaRPr lang="en-US" sz="2800"/>
          </a:p>
          <a:p>
            <a:pPr lvl="0"/>
            <a:r>
              <a:rPr lang="zh-CN" sz="2800" b="false" i="false" u="none">
                <a:latin typeface="Arial" charset="1"/>
                <a:ea typeface="楷体_GB2312" charset="-122"/>
              </a:rPr>
              <a:t>适用于1</a:t>
            </a:r>
            <a:r>
              <a:rPr lang="en-US" sz="2800" b="false" i="false" u="none">
                <a:latin typeface="Arial" charset="1"/>
                <a:ea typeface="楷体_GB2312" charset="-122"/>
              </a:rPr>
              <a:t>m/s &lt; V ≤ 2m/s</a:t>
            </a:r>
            <a:r>
              <a:rPr lang="zh-CN" sz="2800" b="false" i="false" u="none">
                <a:latin typeface="Arial" charset="1"/>
                <a:ea typeface="楷体_GB2312" charset="-122"/>
              </a:rPr>
              <a:t>的高档客梯。</a:t>
            </a:r>
            <a:endParaRPr lang="en-US" sz="2800"/>
          </a:p>
          <a:p>
            <a:pPr lvl="0"/>
            <a:r>
              <a:rPr lang="zh-CN" sz="2800" b="false" i="false" u="none">
                <a:latin typeface="Arial" charset="1"/>
                <a:ea typeface="楷体_GB2312" charset="-122"/>
              </a:rPr>
              <a:t>运行时有三种速度可切换，以改进舒适感。</a:t>
            </a:r>
            <a:endParaRPr lang="en-US" sz="2800"/>
          </a:p>
          <a:p>
            <a:pPr lvl="0">
              <a:spcBef>
                <a:spcPct val="50000"/>
              </a:spcBef>
            </a:pPr>
            <a:endParaRPr/>
          </a:p>
        </p:txBody>
      </p:sp>
      <p:sp>
        <p:nvSpPr>
          <p:cNvPr id="718"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719"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hildTnLst>
                              <p:par>
                                <p:cTn id="1360" presetID="16" presetClass="entr" presetSubtype="37" fill="hold" grpId="0" nodeType="clickEffect">
                                  <p:childTnLst>
                                    <p:set>
                                      <p:cBhvr additive="base">
                                        <p:cTn id="1361" dur="1" fill="hold">
                                          <p:stCondLst>
                                            <p:cond delay="0"/>
                                          </p:stCondLst>
                                        </p:cTn>
                                        <p:tgtEl>
                                          <p:spTgt spid="717">
                                            <p:txEl>
                                              <p:pRg st="0" end="8"/>
                                            </p:txEl>
                                          </p:spTgt>
                                        </p:tgtEl>
                                        <p:attrNameLst>
                                          <p:attrName>style.visibility</p:attrName>
                                        </p:attrNameLst>
                                      </p:cBhvr>
                                      <p:to>
                                        <p:strVal val="visible"/>
                                      </p:to>
                                    </p:set>
                                    <p:animEffect transition="in" filter="barn(outVertical)">
                                      <p:cBhvr additive="base">
                                        <p:cTn id="1362" dur="500"/>
                                        <p:tgtEl>
                                          <p:spTgt spid="717">
                                            <p:txEl>
                                              <p:pRg st="0" end="8"/>
                                            </p:txEl>
                                          </p:spTgt>
                                        </p:tgtEl>
                                      </p:cBhvr>
                                    </p:animEffect>
                                  </p:childTnLst>
                                </p:cTn>
                              </p:par>
                            </p:childTnLst>
                          </p:cTn>
                        </p:par>
                      </p:childTnLst>
                    </p:cTn>
                  </p:par>
                  <p:par>
                    <p:cTn fill="hold">
                      <p:stCondLst>
                        <p:cond delay="indefinite"/>
                      </p:stCondLst>
                      <p:childTnLst>
                        <p:par>
                          <p:cTn fill="hold">
                            <p:stCondLst>
                              <p:cond delay="0"/>
                            </p:stCondLst>
                            <p:childTnLst>
                              <p:par>
                                <p:cTn id="1363" presetID="16" presetClass="entr" presetSubtype="37" fill="hold" grpId="0" nodeType="clickEffect">
                                  <p:childTnLst>
                                    <p:set>
                                      <p:cBhvr additive="base">
                                        <p:cTn id="1364" dur="1" fill="hold">
                                          <p:stCondLst>
                                            <p:cond delay="0"/>
                                          </p:stCondLst>
                                        </p:cTn>
                                        <p:tgtEl>
                                          <p:spTgt spid="717">
                                            <p:txEl>
                                              <p:pRg st="8" end="33"/>
                                            </p:txEl>
                                          </p:spTgt>
                                        </p:tgtEl>
                                        <p:attrNameLst>
                                          <p:attrName>style.visibility</p:attrName>
                                        </p:attrNameLst>
                                      </p:cBhvr>
                                      <p:to>
                                        <p:strVal val="visible"/>
                                      </p:to>
                                    </p:set>
                                    <p:animEffect transition="in" filter="barn(outVertical)">
                                      <p:cBhvr additive="base">
                                        <p:cTn id="1365" dur="500"/>
                                        <p:tgtEl>
                                          <p:spTgt spid="717">
                                            <p:txEl>
                                              <p:pRg st="8" end="33"/>
                                            </p:txEl>
                                          </p:spTgt>
                                        </p:tgtEl>
                                      </p:cBhvr>
                                    </p:animEffect>
                                  </p:childTnLst>
                                </p:cTn>
                              </p:par>
                            </p:childTnLst>
                          </p:cTn>
                        </p:par>
                      </p:childTnLst>
                    </p:cTn>
                  </p:par>
                  <p:par>
                    <p:cTn fill="hold">
                      <p:stCondLst>
                        <p:cond delay="indefinite"/>
                      </p:stCondLst>
                      <p:childTnLst>
                        <p:par>
                          <p:cTn fill="hold">
                            <p:stCondLst>
                              <p:cond delay="0"/>
                            </p:stCondLst>
                            <p:childTnLst>
                              <p:par>
                                <p:cTn id="1366" presetID="16" presetClass="entr" presetSubtype="37" fill="hold" grpId="0" nodeType="clickEffect">
                                  <p:childTnLst>
                                    <p:set>
                                      <p:cBhvr additive="base">
                                        <p:cTn id="1367" dur="1" fill="hold">
                                          <p:stCondLst>
                                            <p:cond delay="0"/>
                                          </p:stCondLst>
                                        </p:cTn>
                                        <p:tgtEl>
                                          <p:spTgt spid="717">
                                            <p:txEl>
                                              <p:pRg st="33" end="53"/>
                                            </p:txEl>
                                          </p:spTgt>
                                        </p:tgtEl>
                                        <p:attrNameLst>
                                          <p:attrName>style.visibility</p:attrName>
                                        </p:attrNameLst>
                                      </p:cBhvr>
                                      <p:to>
                                        <p:strVal val="visible"/>
                                      </p:to>
                                    </p:set>
                                    <p:animEffect transition="in" filter="barn(outVertical)">
                                      <p:cBhvr additive="base">
                                        <p:cTn id="1368" dur="500"/>
                                        <p:tgtEl>
                                          <p:spTgt spid="717">
                                            <p:txEl>
                                              <p:pRg st="33" end="53"/>
                                            </p:txEl>
                                          </p:spTgt>
                                        </p:tgtEl>
                                      </p:cBhvr>
                                    </p:animEffect>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90.xml><?xml version="1.0" encoding="utf-8"?>
<p:sld xmlns:a="http://schemas.openxmlformats.org/drawingml/2006/main" xmlns:p="http://schemas.openxmlformats.org/presentationml/2006/main">
  <p:cSld>
    <p:spTree>
      <p:nvGrpSpPr>
        <p:cNvPr id="720" name=""/>
        <p:cNvGrpSpPr/>
        <p:nvPr/>
      </p:nvGrpSpPr>
      <p:grpSpPr>
        <a:xfrm>
          <a:off x="0" y="0"/>
          <a:ext cx="0" cy="0"/>
          <a:chOff x="0" y="0"/>
          <a:chExt cx="0" cy="0"/>
        </a:xfrm>
      </p:grpSpPr>
      <p:sp>
        <p:nvSpPr>
          <p:cNvPr id="721" name="Shape 2680"/>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lvl1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1pPr>
            <a:lvl2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2pPr>
            <a:lvl3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3pPr>
            <a:lvl4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4pPr>
            <a:lvl5pPr marL="0" indent="0" algn="ctr" defTabSz="914400" rtl="false" fontAlgn="base">
              <a:lnSpc>
                <a:spcPct val="100000"/>
              </a:lnSpc>
              <a:spcBef>
                <a:spcPts val="0"/>
              </a:spcBef>
              <a:spcAft>
                <a:spcPts val="0"/>
              </a:spcAft>
              <a:buNone/>
              <a:defRPr sz="3600" b="true" i="false">
                <a:solidFill>
                  <a:schemeClr val="dk1"/>
                </a:solidFill>
                <a:latin typeface="+mn-lt"/>
                <a:ea typeface="宋体"/>
              </a:defRPr>
            </a:lvl5pPr>
          </a:lstStyle>
          <a:p>
            <a:pPr marL="0" lvl="0" indent="0">
              <a:spcBef>
                <a:spcPts val="0"/>
              </a:spcBef>
              <a:buNone/>
            </a:pPr>
            <a:r>
              <a:rPr/>
              <a:t>安全用电知识-4</a:t>
            </a:r>
            <a:endParaRPr/>
          </a:p>
        </p:txBody>
      </p:sp>
      <p:sp>
        <p:nvSpPr>
          <p:cNvPr id="722" name="Shape 2681"/>
          <p:cNvSpPr>
            <a:spLocks noGrp="true" noChangeShapeType="true"/>
          </p:cNvSpPr>
          <p:nvPr/>
        </p:nvSpPr>
        <p:spPr>
          <a:xfrm>
            <a:off x="457200" y="1600200"/>
            <a:ext cx="8534400" cy="4302125"/>
          </a:xfrm>
          <a:prstGeom prst="rect">
            <a:avLst/>
          </a:prstGeom>
          <a:noFill/>
        </p:spPr>
        <p:txBody>
          <a:bodyPr lIns="91440" tIns="45720" rIns="91440" bIns="45720">
            <a:spAutoFit/>
          </a:bodyPr>
          <a:lstStyle/>
          <a:p>
            <a:pPr lvl="0"/>
            <a:r>
              <a:rPr lang="zh-CN" sz="2300" b="true" i="false" u="none">
                <a:latin typeface="Arial" charset="1"/>
                <a:ea typeface="楷体_GB2312" charset="-122"/>
              </a:rPr>
              <a:t>电梯上的接地线应符合下列要求：</a:t>
            </a:r>
            <a:endParaRPr lang="en-US" sz="2300"/>
          </a:p>
          <a:p>
            <a:pPr lvl="0"/>
            <a:r>
              <a:rPr lang="zh-CN" sz="2300" b="true" i="false" u="none"/>
              <a:t>1.</a:t>
            </a:r>
            <a:r>
              <a:rPr lang="zh-CN" sz="2300" b="true" i="false" u="none">
                <a:latin typeface="Arial" charset="1"/>
                <a:ea typeface="楷体_GB2312" charset="-122"/>
              </a:rPr>
              <a:t>接地线可用绝缘铜导线或裸导线（包括扁钢、圆钢），所有接地导线不得有折断现象，接头处采用焊接、压接等可靠方法连接</a:t>
            </a:r>
            <a:endParaRPr lang="en-US" sz="2300"/>
          </a:p>
          <a:p>
            <a:pPr lvl="0"/>
            <a:r>
              <a:rPr lang="zh-CN" sz="2300" b="true" i="false" u="none"/>
              <a:t>2.</a:t>
            </a:r>
            <a:r>
              <a:rPr lang="zh-CN" sz="2300" b="true" i="false" u="none">
                <a:latin typeface="Arial" charset="1"/>
                <a:ea typeface="楷体_GB2312" charset="-122"/>
              </a:rPr>
              <a:t>接地线最小截面积：</a:t>
            </a:r>
            <a:endParaRPr lang="en-US" sz="2300"/>
          </a:p>
          <a:p>
            <a:pPr lvl="0"/>
            <a:r>
              <a:rPr lang="en-US" sz="2300" b="true" i="false" u="none">
                <a:latin typeface="Arial" charset="1"/>
                <a:ea typeface="楷体_GB2312" charset="-122"/>
              </a:rPr>
              <a:t>                                绝缘铜导线为1.5mm</a:t>
            </a:r>
            <a:r>
              <a:rPr lang="en-US" sz="2300" b="true" i="false" u="none" baseline="30000">
                <a:latin typeface="Arial" charset="1"/>
                <a:ea typeface="楷体_GB2312" charset="-122"/>
              </a:rPr>
              <a:t>2</a:t>
            </a:r>
            <a:r>
              <a:rPr lang="en-US" sz="2300" b="true" i="false" u="none">
                <a:latin typeface="Arial" charset="1"/>
                <a:ea typeface="楷体_GB2312" charset="-122"/>
              </a:rPr>
              <a:t>。</a:t>
            </a:r>
            <a:endParaRPr lang="en-US" sz="2300"/>
          </a:p>
          <a:p>
            <a:pPr lvl="0"/>
            <a:r>
              <a:rPr lang="zh-CN" sz="2300" b="true" i="false" u="none">
                <a:latin typeface="Arial" charset="1"/>
                <a:ea typeface="楷体_GB2312" charset="-122"/>
              </a:rPr>
              <a:t>                                裸铜导线为4 mm</a:t>
            </a:r>
            <a:r>
              <a:rPr lang="en-US" sz="2300" b="true" i="false" u="none" baseline="30000">
                <a:latin typeface="Arial" charset="1"/>
                <a:ea typeface="楷体_GB2312" charset="-122"/>
              </a:rPr>
              <a:t>2</a:t>
            </a:r>
            <a:r>
              <a:rPr lang="en-US" sz="2300" b="true" i="false" u="none">
                <a:latin typeface="Arial" charset="1"/>
                <a:ea typeface="楷体_GB2312" charset="-122"/>
              </a:rPr>
              <a:t>。</a:t>
            </a:r>
            <a:endParaRPr lang="en-US" sz="2300"/>
          </a:p>
          <a:p>
            <a:pPr lvl="0"/>
            <a:r>
              <a:rPr lang="en-US" sz="2300" b="true" i="false" u="none"/>
              <a:t>3.</a:t>
            </a:r>
            <a:r>
              <a:rPr lang="zh-CN" sz="2300" b="true" i="false" u="none">
                <a:latin typeface="Arial" charset="1"/>
                <a:ea typeface="楷体_GB2312" charset="-122"/>
              </a:rPr>
              <a:t>接地干线载流量≥相干线1/2，接地支线载流量应≥相干线1/3</a:t>
            </a:r>
            <a:endParaRPr lang="en-US" sz="2300"/>
          </a:p>
          <a:p>
            <a:pPr lvl="0"/>
            <a:r>
              <a:rPr lang="zh-CN" sz="2300" b="true" i="false" u="none"/>
              <a:t>4.</a:t>
            </a:r>
            <a:r>
              <a:rPr lang="zh-CN" sz="2300" b="true" i="false" u="none">
                <a:latin typeface="Arial" charset="1"/>
                <a:ea typeface="楷体_GB2312" charset="-122"/>
              </a:rPr>
              <a:t>电梯的电气设备外壳应设有易于识别的接地端，接地线的颜色为黄绿双色绝缘铜导线。管槽、盒接地线可用圆铜电焊联接，曳引机及发电机组等接地线应用铜接头螺栓、垫圈联接</a:t>
            </a:r>
            <a:endParaRPr lang="en-US" sz="2300"/>
          </a:p>
          <a:p>
            <a:pPr lvl="0"/>
            <a:r>
              <a:rPr lang="zh-CN" sz="2300" b="true" i="false" u="none"/>
              <a:t>5.</a:t>
            </a:r>
            <a:r>
              <a:rPr lang="en-US" sz="2300" b="true" i="false" u="none">
                <a:latin typeface="Arial" charset="1"/>
                <a:ea typeface="楷体_GB2312" charset="-122"/>
              </a:rPr>
              <a:t>轿厢接地可利用随行电缆导线做接地线，其截面积≥1.5 mm</a:t>
            </a:r>
            <a:r>
              <a:rPr lang="en-US" sz="2300" b="true" i="false" u="none" baseline="30000">
                <a:latin typeface="Arial" charset="1"/>
                <a:ea typeface="楷体_GB2312" charset="-122"/>
              </a:rPr>
              <a:t>2</a:t>
            </a:r>
            <a:endParaRPr lang="en-US" sz="2300"/>
          </a:p>
          <a:p>
            <a:pPr lvl="0"/>
            <a:r>
              <a:rPr lang="zh-CN" sz="2300" b="true" i="false" u="none">
                <a:latin typeface="Arial" charset="1"/>
                <a:ea typeface="楷体_GB2312" charset="-122"/>
              </a:rPr>
              <a:t> 在电梯电气设备中，36V以上的电气设备均应按上述要求接地</a:t>
            </a:r>
            <a:endParaRPr/>
          </a:p>
        </p:txBody>
      </p:sp>
      <p:sp>
        <p:nvSpPr>
          <p:cNvPr id="723"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724"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hildTnLst>
                              <p:par>
                                <p:cTn id="1369" presetID="17" presetClass="entr" presetSubtype="8" fill="hold" grpId="0" nodeType="clickEffect">
                                  <p:childTnLst>
                                    <p:set>
                                      <p:cBhvr additive="base">
                                        <p:cTn id="1370" dur="1" fill="hold">
                                          <p:stCondLst>
                                            <p:cond delay="0"/>
                                          </p:stCondLst>
                                        </p:cTn>
                                        <p:tgtEl>
                                          <p:spTgt spid="722">
                                            <p:txEl>
                                              <p:pRg st="0" end="16"/>
                                            </p:txEl>
                                          </p:spTgt>
                                        </p:tgtEl>
                                        <p:attrNameLst>
                                          <p:attrName>style.visibility</p:attrName>
                                        </p:attrNameLst>
                                      </p:cBhvr>
                                      <p:to>
                                        <p:strVal val="visible"/>
                                      </p:to>
                                    </p:set>
                                    <p:anim calcmode="lin" valueType="num">
                                      <p:cBhvr additive="base">
                                        <p:cTn id="1371" dur="500" fill="hold"/>
                                        <p:tgtEl>
                                          <p:spTgt spid="722">
                                            <p:txEl>
                                              <p:pRg st="0" end="16"/>
                                            </p:txEl>
                                          </p:spTgt>
                                        </p:tgtEl>
                                        <p:attrNameLst>
                                          <p:attrName>ppt_x</p:attrName>
                                        </p:attrNameLst>
                                      </p:cBhvr>
                                      <p:tavLst>
                                        <p:tav tm="0">
                                          <p:val>
                                            <p:strVal val="#ppt_x-#ppt_w/2"/>
                                          </p:val>
                                        </p:tav>
                                        <p:tav tm="100000">
                                          <p:val>
                                            <p:strVal val="#ppt_x"/>
                                          </p:val>
                                        </p:tav>
                                      </p:tavLst>
                                    </p:anim>
                                    <p:anim calcmode="lin" valueType="num">
                                      <p:cBhvr additive="base">
                                        <p:cTn id="1372" dur="500" fill="hold"/>
                                        <p:tgtEl>
                                          <p:spTgt spid="722">
                                            <p:txEl>
                                              <p:pRg st="0" end="16"/>
                                            </p:txEl>
                                          </p:spTgt>
                                        </p:tgtEl>
                                        <p:attrNameLst>
                                          <p:attrName>ppt_y</p:attrName>
                                        </p:attrNameLst>
                                      </p:cBhvr>
                                      <p:tavLst>
                                        <p:tav tm="0">
                                          <p:val>
                                            <p:strVal val="#ppt_y"/>
                                          </p:val>
                                        </p:tav>
                                        <p:tav tm="100000">
                                          <p:val>
                                            <p:strVal val="#ppt_y"/>
                                          </p:val>
                                        </p:tav>
                                      </p:tavLst>
                                    </p:anim>
                                    <p:anim calcmode="lin" valueType="num">
                                      <p:cBhvr additive="base">
                                        <p:cTn id="1373" dur="500" fill="hold"/>
                                        <p:tgtEl>
                                          <p:spTgt spid="722">
                                            <p:txEl>
                                              <p:pRg st="0" end="16"/>
                                            </p:txEl>
                                          </p:spTgt>
                                        </p:tgtEl>
                                        <p:attrNameLst>
                                          <p:attrName>ppt_w</p:attrName>
                                        </p:attrNameLst>
                                      </p:cBhvr>
                                      <p:tavLst>
                                        <p:tav tm="0">
                                          <p:val>
                                            <p:fltVal val="0"/>
                                          </p:val>
                                        </p:tav>
                                        <p:tav tm="100000">
                                          <p:val>
                                            <p:strVal val="#ppt_w"/>
                                          </p:val>
                                        </p:tav>
                                      </p:tavLst>
                                    </p:anim>
                                    <p:anim calcmode="lin" valueType="num">
                                      <p:cBhvr additive="base">
                                        <p:cTn id="1374" dur="500" fill="hold"/>
                                        <p:tgtEl>
                                          <p:spTgt spid="722">
                                            <p:txEl>
                                              <p:pRg st="0" end="16"/>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1375" presetID="17" presetClass="entr" presetSubtype="8" fill="hold" grpId="0" nodeType="clickEffect">
                                  <p:childTnLst>
                                    <p:set>
                                      <p:cBhvr additive="base">
                                        <p:cTn id="1376" dur="1" fill="hold">
                                          <p:stCondLst>
                                            <p:cond delay="0"/>
                                          </p:stCondLst>
                                        </p:cTn>
                                        <p:tgtEl>
                                          <p:spTgt spid="722">
                                            <p:txEl>
                                              <p:pRg st="16" end="74"/>
                                            </p:txEl>
                                          </p:spTgt>
                                        </p:tgtEl>
                                        <p:attrNameLst>
                                          <p:attrName>style.visibility</p:attrName>
                                        </p:attrNameLst>
                                      </p:cBhvr>
                                      <p:to>
                                        <p:strVal val="visible"/>
                                      </p:to>
                                    </p:set>
                                    <p:anim calcmode="lin" valueType="num">
                                      <p:cBhvr additive="base">
                                        <p:cTn id="1377" dur="500" fill="hold"/>
                                        <p:tgtEl>
                                          <p:spTgt spid="722">
                                            <p:txEl>
                                              <p:pRg st="16" end="74"/>
                                            </p:txEl>
                                          </p:spTgt>
                                        </p:tgtEl>
                                        <p:attrNameLst>
                                          <p:attrName>ppt_x</p:attrName>
                                        </p:attrNameLst>
                                      </p:cBhvr>
                                      <p:tavLst>
                                        <p:tav tm="0">
                                          <p:val>
                                            <p:strVal val="#ppt_x-#ppt_w/2"/>
                                          </p:val>
                                        </p:tav>
                                        <p:tav tm="100000">
                                          <p:val>
                                            <p:strVal val="#ppt_x"/>
                                          </p:val>
                                        </p:tav>
                                      </p:tavLst>
                                    </p:anim>
                                    <p:anim calcmode="lin" valueType="num">
                                      <p:cBhvr additive="base">
                                        <p:cTn id="1378" dur="500" fill="hold"/>
                                        <p:tgtEl>
                                          <p:spTgt spid="722">
                                            <p:txEl>
                                              <p:pRg st="16" end="74"/>
                                            </p:txEl>
                                          </p:spTgt>
                                        </p:tgtEl>
                                        <p:attrNameLst>
                                          <p:attrName>ppt_y</p:attrName>
                                        </p:attrNameLst>
                                      </p:cBhvr>
                                      <p:tavLst>
                                        <p:tav tm="0">
                                          <p:val>
                                            <p:strVal val="#ppt_y"/>
                                          </p:val>
                                        </p:tav>
                                        <p:tav tm="100000">
                                          <p:val>
                                            <p:strVal val="#ppt_y"/>
                                          </p:val>
                                        </p:tav>
                                      </p:tavLst>
                                    </p:anim>
                                    <p:anim calcmode="lin" valueType="num">
                                      <p:cBhvr additive="base">
                                        <p:cTn id="1379" dur="500" fill="hold"/>
                                        <p:tgtEl>
                                          <p:spTgt spid="722">
                                            <p:txEl>
                                              <p:pRg st="16" end="74"/>
                                            </p:txEl>
                                          </p:spTgt>
                                        </p:tgtEl>
                                        <p:attrNameLst>
                                          <p:attrName>ppt_w</p:attrName>
                                        </p:attrNameLst>
                                      </p:cBhvr>
                                      <p:tavLst>
                                        <p:tav tm="0">
                                          <p:val>
                                            <p:fltVal val="0"/>
                                          </p:val>
                                        </p:tav>
                                        <p:tav tm="100000">
                                          <p:val>
                                            <p:strVal val="#ppt_w"/>
                                          </p:val>
                                        </p:tav>
                                      </p:tavLst>
                                    </p:anim>
                                    <p:anim calcmode="lin" valueType="num">
                                      <p:cBhvr additive="base">
                                        <p:cTn id="1380" dur="500" fill="hold"/>
                                        <p:tgtEl>
                                          <p:spTgt spid="722">
                                            <p:txEl>
                                              <p:pRg st="16" end="74"/>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1381" presetID="17" presetClass="entr" presetSubtype="8" fill="hold" grpId="0" nodeType="clickEffect">
                                  <p:childTnLst>
                                    <p:set>
                                      <p:cBhvr additive="base">
                                        <p:cTn id="1382" dur="1" fill="hold">
                                          <p:stCondLst>
                                            <p:cond delay="0"/>
                                          </p:stCondLst>
                                        </p:cTn>
                                        <p:tgtEl>
                                          <p:spTgt spid="722">
                                            <p:txEl>
                                              <p:pRg st="74" end="86"/>
                                            </p:txEl>
                                          </p:spTgt>
                                        </p:tgtEl>
                                        <p:attrNameLst>
                                          <p:attrName>style.visibility</p:attrName>
                                        </p:attrNameLst>
                                      </p:cBhvr>
                                      <p:to>
                                        <p:strVal val="visible"/>
                                      </p:to>
                                    </p:set>
                                    <p:anim calcmode="lin" valueType="num">
                                      <p:cBhvr additive="base">
                                        <p:cTn id="1383" dur="500" fill="hold"/>
                                        <p:tgtEl>
                                          <p:spTgt spid="722">
                                            <p:txEl>
                                              <p:pRg st="74" end="86"/>
                                            </p:txEl>
                                          </p:spTgt>
                                        </p:tgtEl>
                                        <p:attrNameLst>
                                          <p:attrName>ppt_x</p:attrName>
                                        </p:attrNameLst>
                                      </p:cBhvr>
                                      <p:tavLst>
                                        <p:tav tm="0">
                                          <p:val>
                                            <p:strVal val="#ppt_x-#ppt_w/2"/>
                                          </p:val>
                                        </p:tav>
                                        <p:tav tm="100000">
                                          <p:val>
                                            <p:strVal val="#ppt_x"/>
                                          </p:val>
                                        </p:tav>
                                      </p:tavLst>
                                    </p:anim>
                                    <p:anim calcmode="lin" valueType="num">
                                      <p:cBhvr additive="base">
                                        <p:cTn id="1384" dur="500" fill="hold"/>
                                        <p:tgtEl>
                                          <p:spTgt spid="722">
                                            <p:txEl>
                                              <p:pRg st="74" end="86"/>
                                            </p:txEl>
                                          </p:spTgt>
                                        </p:tgtEl>
                                        <p:attrNameLst>
                                          <p:attrName>ppt_y</p:attrName>
                                        </p:attrNameLst>
                                      </p:cBhvr>
                                      <p:tavLst>
                                        <p:tav tm="0">
                                          <p:val>
                                            <p:strVal val="#ppt_y"/>
                                          </p:val>
                                        </p:tav>
                                        <p:tav tm="100000">
                                          <p:val>
                                            <p:strVal val="#ppt_y"/>
                                          </p:val>
                                        </p:tav>
                                      </p:tavLst>
                                    </p:anim>
                                    <p:anim calcmode="lin" valueType="num">
                                      <p:cBhvr additive="base">
                                        <p:cTn id="1385" dur="500" fill="hold"/>
                                        <p:tgtEl>
                                          <p:spTgt spid="722">
                                            <p:txEl>
                                              <p:pRg st="74" end="86"/>
                                            </p:txEl>
                                          </p:spTgt>
                                        </p:tgtEl>
                                        <p:attrNameLst>
                                          <p:attrName>ppt_w</p:attrName>
                                        </p:attrNameLst>
                                      </p:cBhvr>
                                      <p:tavLst>
                                        <p:tav tm="0">
                                          <p:val>
                                            <p:fltVal val="0"/>
                                          </p:val>
                                        </p:tav>
                                        <p:tav tm="100000">
                                          <p:val>
                                            <p:strVal val="#ppt_w"/>
                                          </p:val>
                                        </p:tav>
                                      </p:tavLst>
                                    </p:anim>
                                    <p:anim calcmode="lin" valueType="num">
                                      <p:cBhvr additive="base">
                                        <p:cTn id="1386" dur="500" fill="hold"/>
                                        <p:tgtEl>
                                          <p:spTgt spid="722">
                                            <p:txEl>
                                              <p:pRg st="74" end="86"/>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1387" presetID="17" presetClass="entr" presetSubtype="8" fill="hold" grpId="0" nodeType="clickEffect">
                                  <p:childTnLst>
                                    <p:set>
                                      <p:cBhvr additive="base">
                                        <p:cTn id="1388" dur="1" fill="hold">
                                          <p:stCondLst>
                                            <p:cond delay="0"/>
                                          </p:stCondLst>
                                        </p:cTn>
                                        <p:tgtEl>
                                          <p:spTgt spid="722">
                                            <p:txEl>
                                              <p:pRg st="86" end="132"/>
                                            </p:txEl>
                                          </p:spTgt>
                                        </p:tgtEl>
                                        <p:attrNameLst>
                                          <p:attrName>style.visibility</p:attrName>
                                        </p:attrNameLst>
                                      </p:cBhvr>
                                      <p:to>
                                        <p:strVal val="visible"/>
                                      </p:to>
                                    </p:set>
                                    <p:anim calcmode="lin" valueType="num">
                                      <p:cBhvr additive="base">
                                        <p:cTn id="1389" dur="500" fill="hold"/>
                                        <p:tgtEl>
                                          <p:spTgt spid="722">
                                            <p:txEl>
                                              <p:pRg st="86" end="132"/>
                                            </p:txEl>
                                          </p:spTgt>
                                        </p:tgtEl>
                                        <p:attrNameLst>
                                          <p:attrName>ppt_x</p:attrName>
                                        </p:attrNameLst>
                                      </p:cBhvr>
                                      <p:tavLst>
                                        <p:tav tm="0">
                                          <p:val>
                                            <p:strVal val="#ppt_x-#ppt_w/2"/>
                                          </p:val>
                                        </p:tav>
                                        <p:tav tm="100000">
                                          <p:val>
                                            <p:strVal val="#ppt_x"/>
                                          </p:val>
                                        </p:tav>
                                      </p:tavLst>
                                    </p:anim>
                                    <p:anim calcmode="lin" valueType="num">
                                      <p:cBhvr additive="base">
                                        <p:cTn id="1390" dur="500" fill="hold"/>
                                        <p:tgtEl>
                                          <p:spTgt spid="722">
                                            <p:txEl>
                                              <p:pRg st="86" end="132"/>
                                            </p:txEl>
                                          </p:spTgt>
                                        </p:tgtEl>
                                        <p:attrNameLst>
                                          <p:attrName>ppt_y</p:attrName>
                                        </p:attrNameLst>
                                      </p:cBhvr>
                                      <p:tavLst>
                                        <p:tav tm="0">
                                          <p:val>
                                            <p:strVal val="#ppt_y"/>
                                          </p:val>
                                        </p:tav>
                                        <p:tav tm="100000">
                                          <p:val>
                                            <p:strVal val="#ppt_y"/>
                                          </p:val>
                                        </p:tav>
                                      </p:tavLst>
                                    </p:anim>
                                    <p:anim calcmode="lin" valueType="num">
                                      <p:cBhvr additive="base">
                                        <p:cTn id="1391" dur="500" fill="hold"/>
                                        <p:tgtEl>
                                          <p:spTgt spid="722">
                                            <p:txEl>
                                              <p:pRg st="86" end="132"/>
                                            </p:txEl>
                                          </p:spTgt>
                                        </p:tgtEl>
                                        <p:attrNameLst>
                                          <p:attrName>ppt_w</p:attrName>
                                        </p:attrNameLst>
                                      </p:cBhvr>
                                      <p:tavLst>
                                        <p:tav tm="0">
                                          <p:val>
                                            <p:fltVal val="0"/>
                                          </p:val>
                                        </p:tav>
                                        <p:tav tm="100000">
                                          <p:val>
                                            <p:strVal val="#ppt_w"/>
                                          </p:val>
                                        </p:tav>
                                      </p:tavLst>
                                    </p:anim>
                                    <p:anim calcmode="lin" valueType="num">
                                      <p:cBhvr additive="base">
                                        <p:cTn id="1392" dur="500" fill="hold"/>
                                        <p:tgtEl>
                                          <p:spTgt spid="722">
                                            <p:txEl>
                                              <p:pRg st="86" end="132"/>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1393" presetID="17" presetClass="entr" presetSubtype="8" fill="hold" grpId="0" nodeType="clickEffect">
                                  <p:childTnLst>
                                    <p:set>
                                      <p:cBhvr additive="base">
                                        <p:cTn id="1394" dur="1" fill="hold">
                                          <p:stCondLst>
                                            <p:cond delay="0"/>
                                          </p:stCondLst>
                                        </p:cTn>
                                        <p:tgtEl>
                                          <p:spTgt spid="722">
                                            <p:txEl>
                                              <p:pRg st="132" end="176"/>
                                            </p:txEl>
                                          </p:spTgt>
                                        </p:tgtEl>
                                        <p:attrNameLst>
                                          <p:attrName>style.visibility</p:attrName>
                                        </p:attrNameLst>
                                      </p:cBhvr>
                                      <p:to>
                                        <p:strVal val="visible"/>
                                      </p:to>
                                    </p:set>
                                    <p:anim calcmode="lin" valueType="num">
                                      <p:cBhvr additive="base">
                                        <p:cTn id="1395" dur="500" fill="hold"/>
                                        <p:tgtEl>
                                          <p:spTgt spid="722">
                                            <p:txEl>
                                              <p:pRg st="132" end="176"/>
                                            </p:txEl>
                                          </p:spTgt>
                                        </p:tgtEl>
                                        <p:attrNameLst>
                                          <p:attrName>ppt_x</p:attrName>
                                        </p:attrNameLst>
                                      </p:cBhvr>
                                      <p:tavLst>
                                        <p:tav tm="0">
                                          <p:val>
                                            <p:strVal val="#ppt_x-#ppt_w/2"/>
                                          </p:val>
                                        </p:tav>
                                        <p:tav tm="100000">
                                          <p:val>
                                            <p:strVal val="#ppt_x"/>
                                          </p:val>
                                        </p:tav>
                                      </p:tavLst>
                                    </p:anim>
                                    <p:anim calcmode="lin" valueType="num">
                                      <p:cBhvr additive="base">
                                        <p:cTn id="1396" dur="500" fill="hold"/>
                                        <p:tgtEl>
                                          <p:spTgt spid="722">
                                            <p:txEl>
                                              <p:pRg st="132" end="176"/>
                                            </p:txEl>
                                          </p:spTgt>
                                        </p:tgtEl>
                                        <p:attrNameLst>
                                          <p:attrName>ppt_y</p:attrName>
                                        </p:attrNameLst>
                                      </p:cBhvr>
                                      <p:tavLst>
                                        <p:tav tm="0">
                                          <p:val>
                                            <p:strVal val="#ppt_y"/>
                                          </p:val>
                                        </p:tav>
                                        <p:tav tm="100000">
                                          <p:val>
                                            <p:strVal val="#ppt_y"/>
                                          </p:val>
                                        </p:tav>
                                      </p:tavLst>
                                    </p:anim>
                                    <p:anim calcmode="lin" valueType="num">
                                      <p:cBhvr additive="base">
                                        <p:cTn id="1397" dur="500" fill="hold"/>
                                        <p:tgtEl>
                                          <p:spTgt spid="722">
                                            <p:txEl>
                                              <p:pRg st="132" end="176"/>
                                            </p:txEl>
                                          </p:spTgt>
                                        </p:tgtEl>
                                        <p:attrNameLst>
                                          <p:attrName>ppt_w</p:attrName>
                                        </p:attrNameLst>
                                      </p:cBhvr>
                                      <p:tavLst>
                                        <p:tav tm="0">
                                          <p:val>
                                            <p:fltVal val="0"/>
                                          </p:val>
                                        </p:tav>
                                        <p:tav tm="100000">
                                          <p:val>
                                            <p:strVal val="#ppt_w"/>
                                          </p:val>
                                        </p:tav>
                                      </p:tavLst>
                                    </p:anim>
                                    <p:anim calcmode="lin" valueType="num">
                                      <p:cBhvr additive="base">
                                        <p:cTn id="1398" dur="500" fill="hold"/>
                                        <p:tgtEl>
                                          <p:spTgt spid="722">
                                            <p:txEl>
                                              <p:pRg st="132" end="176"/>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1399" presetID="17" presetClass="entr" presetSubtype="8" fill="hold" grpId="0" nodeType="clickEffect">
                                  <p:childTnLst>
                                    <p:set>
                                      <p:cBhvr additive="base">
                                        <p:cTn id="1400" dur="1" fill="hold">
                                          <p:stCondLst>
                                            <p:cond delay="0"/>
                                          </p:stCondLst>
                                        </p:cTn>
                                        <p:tgtEl>
                                          <p:spTgt spid="722">
                                            <p:txEl>
                                              <p:pRg st="176" end="209"/>
                                            </p:txEl>
                                          </p:spTgt>
                                        </p:tgtEl>
                                        <p:attrNameLst>
                                          <p:attrName>style.visibility</p:attrName>
                                        </p:attrNameLst>
                                      </p:cBhvr>
                                      <p:to>
                                        <p:strVal val="visible"/>
                                      </p:to>
                                    </p:set>
                                    <p:anim calcmode="lin" valueType="num">
                                      <p:cBhvr additive="base">
                                        <p:cTn id="1401" dur="500" fill="hold"/>
                                        <p:tgtEl>
                                          <p:spTgt spid="722">
                                            <p:txEl>
                                              <p:pRg st="176" end="209"/>
                                            </p:txEl>
                                          </p:spTgt>
                                        </p:tgtEl>
                                        <p:attrNameLst>
                                          <p:attrName>ppt_x</p:attrName>
                                        </p:attrNameLst>
                                      </p:cBhvr>
                                      <p:tavLst>
                                        <p:tav tm="0">
                                          <p:val>
                                            <p:strVal val="#ppt_x-#ppt_w/2"/>
                                          </p:val>
                                        </p:tav>
                                        <p:tav tm="100000">
                                          <p:val>
                                            <p:strVal val="#ppt_x"/>
                                          </p:val>
                                        </p:tav>
                                      </p:tavLst>
                                    </p:anim>
                                    <p:anim calcmode="lin" valueType="num">
                                      <p:cBhvr additive="base">
                                        <p:cTn id="1402" dur="500" fill="hold"/>
                                        <p:tgtEl>
                                          <p:spTgt spid="722">
                                            <p:txEl>
                                              <p:pRg st="176" end="209"/>
                                            </p:txEl>
                                          </p:spTgt>
                                        </p:tgtEl>
                                        <p:attrNameLst>
                                          <p:attrName>ppt_y</p:attrName>
                                        </p:attrNameLst>
                                      </p:cBhvr>
                                      <p:tavLst>
                                        <p:tav tm="0">
                                          <p:val>
                                            <p:strVal val="#ppt_y"/>
                                          </p:val>
                                        </p:tav>
                                        <p:tav tm="100000">
                                          <p:val>
                                            <p:strVal val="#ppt_y"/>
                                          </p:val>
                                        </p:tav>
                                      </p:tavLst>
                                    </p:anim>
                                    <p:anim calcmode="lin" valueType="num">
                                      <p:cBhvr additive="base">
                                        <p:cTn id="1403" dur="500" fill="hold"/>
                                        <p:tgtEl>
                                          <p:spTgt spid="722">
                                            <p:txEl>
                                              <p:pRg st="176" end="209"/>
                                            </p:txEl>
                                          </p:spTgt>
                                        </p:tgtEl>
                                        <p:attrNameLst>
                                          <p:attrName>ppt_w</p:attrName>
                                        </p:attrNameLst>
                                      </p:cBhvr>
                                      <p:tavLst>
                                        <p:tav tm="0">
                                          <p:val>
                                            <p:fltVal val="0"/>
                                          </p:val>
                                        </p:tav>
                                        <p:tav tm="100000">
                                          <p:val>
                                            <p:strVal val="#ppt_w"/>
                                          </p:val>
                                        </p:tav>
                                      </p:tavLst>
                                    </p:anim>
                                    <p:anim calcmode="lin" valueType="num">
                                      <p:cBhvr additive="base">
                                        <p:cTn id="1404" dur="500" fill="hold"/>
                                        <p:tgtEl>
                                          <p:spTgt spid="722">
                                            <p:txEl>
                                              <p:pRg st="176" end="209"/>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1405" presetID="17" presetClass="entr" presetSubtype="8" fill="hold" grpId="0" nodeType="clickEffect">
                                  <p:childTnLst>
                                    <p:set>
                                      <p:cBhvr additive="base">
                                        <p:cTn id="1406" dur="1" fill="hold">
                                          <p:stCondLst>
                                            <p:cond delay="0"/>
                                          </p:stCondLst>
                                        </p:cTn>
                                        <p:tgtEl>
                                          <p:spTgt spid="722">
                                            <p:txEl>
                                              <p:pRg st="209" end="290"/>
                                            </p:txEl>
                                          </p:spTgt>
                                        </p:tgtEl>
                                        <p:attrNameLst>
                                          <p:attrName>style.visibility</p:attrName>
                                        </p:attrNameLst>
                                      </p:cBhvr>
                                      <p:to>
                                        <p:strVal val="visible"/>
                                      </p:to>
                                    </p:set>
                                    <p:anim calcmode="lin" valueType="num">
                                      <p:cBhvr additive="base">
                                        <p:cTn id="1407" dur="500" fill="hold"/>
                                        <p:tgtEl>
                                          <p:spTgt spid="722">
                                            <p:txEl>
                                              <p:pRg st="209" end="290"/>
                                            </p:txEl>
                                          </p:spTgt>
                                        </p:tgtEl>
                                        <p:attrNameLst>
                                          <p:attrName>ppt_x</p:attrName>
                                        </p:attrNameLst>
                                      </p:cBhvr>
                                      <p:tavLst>
                                        <p:tav tm="0">
                                          <p:val>
                                            <p:strVal val="#ppt_x-#ppt_w/2"/>
                                          </p:val>
                                        </p:tav>
                                        <p:tav tm="100000">
                                          <p:val>
                                            <p:strVal val="#ppt_x"/>
                                          </p:val>
                                        </p:tav>
                                      </p:tavLst>
                                    </p:anim>
                                    <p:anim calcmode="lin" valueType="num">
                                      <p:cBhvr additive="base">
                                        <p:cTn id="1408" dur="500" fill="hold"/>
                                        <p:tgtEl>
                                          <p:spTgt spid="722">
                                            <p:txEl>
                                              <p:pRg st="209" end="290"/>
                                            </p:txEl>
                                          </p:spTgt>
                                        </p:tgtEl>
                                        <p:attrNameLst>
                                          <p:attrName>ppt_y</p:attrName>
                                        </p:attrNameLst>
                                      </p:cBhvr>
                                      <p:tavLst>
                                        <p:tav tm="0">
                                          <p:val>
                                            <p:strVal val="#ppt_y"/>
                                          </p:val>
                                        </p:tav>
                                        <p:tav tm="100000">
                                          <p:val>
                                            <p:strVal val="#ppt_y"/>
                                          </p:val>
                                        </p:tav>
                                      </p:tavLst>
                                    </p:anim>
                                    <p:anim calcmode="lin" valueType="num">
                                      <p:cBhvr additive="base">
                                        <p:cTn id="1409" dur="500" fill="hold"/>
                                        <p:tgtEl>
                                          <p:spTgt spid="722">
                                            <p:txEl>
                                              <p:pRg st="209" end="290"/>
                                            </p:txEl>
                                          </p:spTgt>
                                        </p:tgtEl>
                                        <p:attrNameLst>
                                          <p:attrName>ppt_w</p:attrName>
                                        </p:attrNameLst>
                                      </p:cBhvr>
                                      <p:tavLst>
                                        <p:tav tm="0">
                                          <p:val>
                                            <p:fltVal val="0"/>
                                          </p:val>
                                        </p:tav>
                                        <p:tav tm="100000">
                                          <p:val>
                                            <p:strVal val="#ppt_w"/>
                                          </p:val>
                                        </p:tav>
                                      </p:tavLst>
                                    </p:anim>
                                    <p:anim calcmode="lin" valueType="num">
                                      <p:cBhvr additive="base">
                                        <p:cTn id="1410" dur="500" fill="hold"/>
                                        <p:tgtEl>
                                          <p:spTgt spid="722">
                                            <p:txEl>
                                              <p:pRg st="209" end="290"/>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1411" presetID="17" presetClass="entr" presetSubtype="8" fill="hold" grpId="0" nodeType="clickEffect">
                                  <p:childTnLst>
                                    <p:set>
                                      <p:cBhvr additive="base">
                                        <p:cTn id="1412" dur="1" fill="hold">
                                          <p:stCondLst>
                                            <p:cond delay="0"/>
                                          </p:stCondLst>
                                        </p:cTn>
                                        <p:tgtEl>
                                          <p:spTgt spid="722">
                                            <p:txEl>
                                              <p:pRg st="290" end="323"/>
                                            </p:txEl>
                                          </p:spTgt>
                                        </p:tgtEl>
                                        <p:attrNameLst>
                                          <p:attrName>style.visibility</p:attrName>
                                        </p:attrNameLst>
                                      </p:cBhvr>
                                      <p:to>
                                        <p:strVal val="visible"/>
                                      </p:to>
                                    </p:set>
                                    <p:anim calcmode="lin" valueType="num">
                                      <p:cBhvr additive="base">
                                        <p:cTn id="1413" dur="500" fill="hold"/>
                                        <p:tgtEl>
                                          <p:spTgt spid="722">
                                            <p:txEl>
                                              <p:pRg st="290" end="323"/>
                                            </p:txEl>
                                          </p:spTgt>
                                        </p:tgtEl>
                                        <p:attrNameLst>
                                          <p:attrName>ppt_x</p:attrName>
                                        </p:attrNameLst>
                                      </p:cBhvr>
                                      <p:tavLst>
                                        <p:tav tm="0">
                                          <p:val>
                                            <p:strVal val="#ppt_x-#ppt_w/2"/>
                                          </p:val>
                                        </p:tav>
                                        <p:tav tm="100000">
                                          <p:val>
                                            <p:strVal val="#ppt_x"/>
                                          </p:val>
                                        </p:tav>
                                      </p:tavLst>
                                    </p:anim>
                                    <p:anim calcmode="lin" valueType="num">
                                      <p:cBhvr additive="base">
                                        <p:cTn id="1414" dur="500" fill="hold"/>
                                        <p:tgtEl>
                                          <p:spTgt spid="722">
                                            <p:txEl>
                                              <p:pRg st="290" end="323"/>
                                            </p:txEl>
                                          </p:spTgt>
                                        </p:tgtEl>
                                        <p:attrNameLst>
                                          <p:attrName>ppt_y</p:attrName>
                                        </p:attrNameLst>
                                      </p:cBhvr>
                                      <p:tavLst>
                                        <p:tav tm="0">
                                          <p:val>
                                            <p:strVal val="#ppt_y"/>
                                          </p:val>
                                        </p:tav>
                                        <p:tav tm="100000">
                                          <p:val>
                                            <p:strVal val="#ppt_y"/>
                                          </p:val>
                                        </p:tav>
                                      </p:tavLst>
                                    </p:anim>
                                    <p:anim calcmode="lin" valueType="num">
                                      <p:cBhvr additive="base">
                                        <p:cTn id="1415" dur="500" fill="hold"/>
                                        <p:tgtEl>
                                          <p:spTgt spid="722">
                                            <p:txEl>
                                              <p:pRg st="290" end="323"/>
                                            </p:txEl>
                                          </p:spTgt>
                                        </p:tgtEl>
                                        <p:attrNameLst>
                                          <p:attrName>ppt_w</p:attrName>
                                        </p:attrNameLst>
                                      </p:cBhvr>
                                      <p:tavLst>
                                        <p:tav tm="0">
                                          <p:val>
                                            <p:fltVal val="0"/>
                                          </p:val>
                                        </p:tav>
                                        <p:tav tm="100000">
                                          <p:val>
                                            <p:strVal val="#ppt_w"/>
                                          </p:val>
                                        </p:tav>
                                      </p:tavLst>
                                    </p:anim>
                                    <p:anim calcmode="lin" valueType="num">
                                      <p:cBhvr additive="base">
                                        <p:cTn id="1416" dur="500" fill="hold"/>
                                        <p:tgtEl>
                                          <p:spTgt spid="722">
                                            <p:txEl>
                                              <p:pRg st="290" end="323"/>
                                            </p:txEl>
                                          </p:spTgt>
                                        </p:tgtEl>
                                        <p:attrNameLst>
                                          <p:attrName>ppt_h</p:attrName>
                                        </p:attrNameLst>
                                      </p:cBhvr>
                                      <p:tavLst>
                                        <p:tav tm="0">
                                          <p:val>
                                            <p:strVal val="#ppt_h"/>
                                          </p:val>
                                        </p:tav>
                                        <p:tav tm="100000">
                                          <p:val>
                                            <p:strVal val="#ppt_h"/>
                                          </p:val>
                                        </p:tav>
                                      </p:tavLst>
                                    </p:anim>
                                  </p:childTnLst>
                                </p:cTn>
                              </p:par>
                            </p:childTnLst>
                          </p:cTn>
                        </p:par>
                      </p:childTnLst>
                    </p:cTn>
                  </p:par>
                  <p:par>
                    <p:cTn fill="hold">
                      <p:stCondLst>
                        <p:cond delay="indefinite"/>
                      </p:stCondLst>
                      <p:childTnLst>
                        <p:par>
                          <p:cTn fill="hold">
                            <p:stCondLst>
                              <p:cond delay="0"/>
                            </p:stCondLst>
                            <p:childTnLst>
                              <p:par>
                                <p:cTn id="1417" presetID="17" presetClass="entr" presetSubtype="8" fill="hold" grpId="0" nodeType="clickEffect">
                                  <p:childTnLst>
                                    <p:set>
                                      <p:cBhvr additive="base">
                                        <p:cTn id="1418" dur="1" fill="hold">
                                          <p:stCondLst>
                                            <p:cond delay="0"/>
                                          </p:stCondLst>
                                        </p:cTn>
                                        <p:tgtEl>
                                          <p:spTgt spid="722">
                                            <p:txEl>
                                              <p:pRg st="323" end="353"/>
                                            </p:txEl>
                                          </p:spTgt>
                                        </p:tgtEl>
                                        <p:attrNameLst>
                                          <p:attrName>style.visibility</p:attrName>
                                        </p:attrNameLst>
                                      </p:cBhvr>
                                      <p:to>
                                        <p:strVal val="visible"/>
                                      </p:to>
                                    </p:set>
                                    <p:anim calcmode="lin" valueType="num">
                                      <p:cBhvr additive="base">
                                        <p:cTn id="1419" dur="500" fill="hold"/>
                                        <p:tgtEl>
                                          <p:spTgt spid="722">
                                            <p:txEl>
                                              <p:pRg st="323" end="353"/>
                                            </p:txEl>
                                          </p:spTgt>
                                        </p:tgtEl>
                                        <p:attrNameLst>
                                          <p:attrName>ppt_x</p:attrName>
                                        </p:attrNameLst>
                                      </p:cBhvr>
                                      <p:tavLst>
                                        <p:tav tm="0">
                                          <p:val>
                                            <p:strVal val="#ppt_x-#ppt_w/2"/>
                                          </p:val>
                                        </p:tav>
                                        <p:tav tm="100000">
                                          <p:val>
                                            <p:strVal val="#ppt_x"/>
                                          </p:val>
                                        </p:tav>
                                      </p:tavLst>
                                    </p:anim>
                                    <p:anim calcmode="lin" valueType="num">
                                      <p:cBhvr additive="base">
                                        <p:cTn id="1420" dur="500" fill="hold"/>
                                        <p:tgtEl>
                                          <p:spTgt spid="722">
                                            <p:txEl>
                                              <p:pRg st="323" end="353"/>
                                            </p:txEl>
                                          </p:spTgt>
                                        </p:tgtEl>
                                        <p:attrNameLst>
                                          <p:attrName>ppt_y</p:attrName>
                                        </p:attrNameLst>
                                      </p:cBhvr>
                                      <p:tavLst>
                                        <p:tav tm="0">
                                          <p:val>
                                            <p:strVal val="#ppt_y"/>
                                          </p:val>
                                        </p:tav>
                                        <p:tav tm="100000">
                                          <p:val>
                                            <p:strVal val="#ppt_y"/>
                                          </p:val>
                                        </p:tav>
                                      </p:tavLst>
                                    </p:anim>
                                    <p:anim calcmode="lin" valueType="num">
                                      <p:cBhvr additive="base">
                                        <p:cTn id="1421" dur="500" fill="hold"/>
                                        <p:tgtEl>
                                          <p:spTgt spid="722">
                                            <p:txEl>
                                              <p:pRg st="323" end="353"/>
                                            </p:txEl>
                                          </p:spTgt>
                                        </p:tgtEl>
                                        <p:attrNameLst>
                                          <p:attrName>ppt_w</p:attrName>
                                        </p:attrNameLst>
                                      </p:cBhvr>
                                      <p:tavLst>
                                        <p:tav tm="0">
                                          <p:val>
                                            <p:fltVal val="0"/>
                                          </p:val>
                                        </p:tav>
                                        <p:tav tm="100000">
                                          <p:val>
                                            <p:strVal val="#ppt_w"/>
                                          </p:val>
                                        </p:tav>
                                      </p:tavLst>
                                    </p:anim>
                                    <p:anim calcmode="lin" valueType="num">
                                      <p:cBhvr additive="base">
                                        <p:cTn id="1422" dur="500" fill="hold"/>
                                        <p:tgtEl>
                                          <p:spTgt spid="722">
                                            <p:txEl>
                                              <p:pRg st="323" end="35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91.xml><?xml version="1.0" encoding="utf-8"?>
<p:sld xmlns:a="http://schemas.openxmlformats.org/drawingml/2006/main" xmlns:p="http://schemas.openxmlformats.org/presentationml/2006/main">
  <p:cSld>
    <p:spTree>
      <p:nvGrpSpPr>
        <p:cNvPr id="725" name=""/>
        <p:cNvGrpSpPr/>
        <p:nvPr/>
      </p:nvGrpSpPr>
      <p:grpSpPr>
        <a:xfrm>
          <a:off x="0" y="0"/>
          <a:ext cx="0" cy="0"/>
          <a:chOff x="0" y="0"/>
          <a:chExt cx="0" cy="0"/>
        </a:xfrm>
      </p:grpSpPr>
      <p:sp>
        <p:nvSpPr>
          <p:cNvPr id="726" name="Shape 2684"/>
          <p:cNvSpPr>
            <a:spLocks noGrp="true" noChangeShapeType="true"/>
          </p:cNvSpPr>
          <p:nvPr>
            <p:ph type="title"/>
          </p:nvPr>
        </p:nvSpPr>
        <p:spPr>
          <a:xfrm>
            <a:off x="838200" y="76200"/>
            <a:ext cx="7772400" cy="1143000"/>
          </a:xfrm>
          <a:prstGeom prst="rect">
            <a:avLst/>
          </a:prstGeom>
          <a:noFill/>
        </p:spPr>
        <p:txBody>
          <a:bodyPr lIns="91440" tIns="45720" rIns="91440" bIns="45720" anchor="ctr" anchorCtr="false"/>
          <a:lstStyle/>
          <a:p>
            <a:pPr/>
            <a:endParaRPr sz="1400" dirty="false"/>
          </a:p>
        </p:txBody>
      </p:sp>
      <p:sp>
        <p:nvSpPr>
          <p:cNvPr id="727" name="Shape 2685"/>
          <p:cNvSpPr>
            <a:spLocks noGrp="true" noChangeShapeType="true"/>
          </p:cNvSpPr>
          <p:nvPr/>
        </p:nvSpPr>
        <p:spPr>
          <a:xfrm>
            <a:off x="457200" y="1752600"/>
            <a:ext cx="8382000" cy="2501900"/>
          </a:xfrm>
          <a:prstGeom prst="rect">
            <a:avLst/>
          </a:prstGeom>
          <a:noFill/>
        </p:spPr>
        <p:txBody>
          <a:bodyPr lIns="91440" tIns="45720" rIns="91440" bIns="45720">
            <a:spAutoFit/>
          </a:bodyPr>
          <a:lstStyle/>
          <a:p>
            <a:pPr lvl="0">
              <a:spcBef>
                <a:spcPct val="50000"/>
              </a:spcBef>
            </a:pPr>
            <a:r>
              <a:rPr lang="en-US"/>
              <a:t>《电梯工程施工质量验收规范》GB50310-2002    02/06/01</a:t>
            </a:r>
            <a:endParaRPr/>
          </a:p>
          <a:p>
            <a:pPr lvl="0">
              <a:lnSpc>
                <a:spcPct val="60000"/>
              </a:lnSpc>
              <a:spcBef>
                <a:spcPct val="50000"/>
              </a:spcBef>
            </a:pPr>
            <a:r>
              <a:rPr lang="zh-CN"/>
              <a:t>《特种设备安全检察条例》国务院第373号文件   2003/06/01</a:t>
            </a:r>
            <a:endParaRPr/>
          </a:p>
          <a:p>
            <a:pPr lvl="0">
              <a:lnSpc>
                <a:spcPct val="60000"/>
              </a:lnSpc>
              <a:spcBef>
                <a:spcPct val="50000"/>
              </a:spcBef>
            </a:pPr>
            <a:r>
              <a:rPr lang="zh-CN"/>
              <a:t>《电梯制造与安装安全规范》GB7588-2003          2004/01/01</a:t>
            </a:r>
            <a:endParaRPr/>
          </a:p>
          <a:p>
            <a:pPr lvl="0">
              <a:lnSpc>
                <a:spcPct val="80000"/>
              </a:lnSpc>
              <a:spcBef>
                <a:spcPct val="50000"/>
              </a:spcBef>
            </a:pPr>
            <a:r>
              <a:rPr lang="en-US"/>
              <a:t>《</a:t>
            </a:r>
            <a:r>
              <a:rPr lang="zh-CN" b="true" i="false" u="none">
                <a:solidFill>
                  <a:srgbClr val="000000"/>
                </a:solidFill>
                <a:latin typeface="Arial" charset="1"/>
              </a:rPr>
              <a:t>特种设备质量监督与安全监察规定》</a:t>
            </a:r>
            <a:r>
              <a:rPr lang="zh-CN">
                <a:solidFill>
                  <a:srgbClr val="000000"/>
                </a:solidFill>
                <a:latin typeface="Arial" charset="1"/>
              </a:rPr>
              <a:t>国家质量技术监督局令第13号                                                                  2000/10/01</a:t>
            </a:r>
            <a:endParaRPr/>
          </a:p>
        </p:txBody>
      </p:sp>
      <p:sp>
        <p:nvSpPr>
          <p:cNvPr id="728" name="Shape 1029"/>
          <p:cNvSpPr>
            <a:spLocks noGrp="true" noChangeShapeType="true"/>
          </p:cNvSpPr>
          <p:nvPr>
            <p:ph type="sldNum" idx="3"/>
          </p:nvPr>
        </p:nvSpPr>
        <p:spPr>
          <a:xfrm>
            <a:off x="6553200" y="6477000"/>
            <a:ext cx="19050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r" defTabSz="914400" rtl="false" fontAlgn="base">
              <a:lnSpc>
                <a:spcPct val="100000"/>
              </a:lnSpc>
              <a:spcBef>
                <a:spcPts val="0"/>
              </a:spcBef>
              <a:spcAft>
                <a:spcPts val="0"/>
              </a:spcAft>
              <a:buNone/>
            </a:pPr>
            <a:fld id="{D038279B-FC19-497E-A7D1-5ADD9CAF016F}" type="slidenum">
              <a:rPr lang="en-US" sz="800" b="false" i="false" u="none">
                <a:solidFill>
                  <a:schemeClr val="dk1"/>
                </a:solidFill>
                <a:latin typeface="Arial" charset="1"/>
                <a:ea typeface="宋体" charset="-122"/>
              </a:rPr>
              <a:t>&lt;#&gt;</a:t>
            </a:fld>
            <a:endParaRPr/>
          </a:p>
        </p:txBody>
      </p:sp>
      <p:sp>
        <p:nvSpPr>
          <p:cNvPr id="729" name="Shape 1028"/>
          <p:cNvSpPr>
            <a:spLocks noGrp="true" noChangeShapeType="true"/>
          </p:cNvSpPr>
          <p:nvPr>
            <p:ph type="ftr" idx="2"/>
          </p:nvPr>
        </p:nvSpPr>
        <p:spPr>
          <a:xfrm>
            <a:off x="3124200" y="6477000"/>
            <a:ext cx="2895600" cy="228600"/>
          </a:xfrm>
          <a:prstGeom prst="rect">
            <a:avLst/>
          </a:prstGeom>
          <a:noFill/>
        </p:spPr>
        <p:txBody>
          <a:bodyPr lIns="91440" tIns="45720" rIns="91440" bIns="45720"/>
          <a:lstStyle>
            <a:lvl1pPr marL="0" indent="0" algn="l" defTabSz="914400" rtl="false" fontAlgn="base" hangingPunct="true">
              <a:lnSpc>
                <a:spcPct val="100000"/>
              </a:lnSpc>
              <a:spcBef>
                <a:spcPts val="0"/>
              </a:spcBef>
              <a:spcAft>
                <a:spcPts val="0"/>
              </a:spcAft>
              <a:buNone/>
              <a:defRPr sz="1800" b="false" i="false">
                <a:solidFill>
                  <a:schemeClr val="dk1"/>
                </a:solidFill>
                <a:latin typeface="+mn-lt"/>
              </a:defRPr>
            </a:lvl1pPr>
            <a:lvl2pPr marL="457200" indent="457200" algn="l" defTabSz="914400" rtl="false" fontAlgn="base" hangingPunct="true">
              <a:lnSpc>
                <a:spcPct val="100000"/>
              </a:lnSpc>
              <a:spcBef>
                <a:spcPts val="0"/>
              </a:spcBef>
              <a:spcAft>
                <a:spcPts val="0"/>
              </a:spcAft>
              <a:buNone/>
              <a:defRPr sz="1800" b="false" i="false">
                <a:solidFill>
                  <a:schemeClr val="dk1"/>
                </a:solidFill>
                <a:latin typeface="+mn-lt"/>
              </a:defRPr>
            </a:lvl2pPr>
            <a:lvl3pPr marL="914400" indent="914400" algn="l" defTabSz="914400" rtl="false" fontAlgn="base" hangingPunct="true">
              <a:lnSpc>
                <a:spcPct val="100000"/>
              </a:lnSpc>
              <a:spcBef>
                <a:spcPts val="0"/>
              </a:spcBef>
              <a:spcAft>
                <a:spcPts val="0"/>
              </a:spcAft>
              <a:buNone/>
              <a:defRPr sz="1800" b="false" i="false">
                <a:solidFill>
                  <a:schemeClr val="dk1"/>
                </a:solidFill>
                <a:latin typeface="+mn-lt"/>
              </a:defRPr>
            </a:lvl3pPr>
            <a:lvl4pPr marL="1371600" indent="1371600" algn="l" defTabSz="914400" rtl="false" fontAlgn="base" hangingPunct="true">
              <a:lnSpc>
                <a:spcPct val="100000"/>
              </a:lnSpc>
              <a:spcBef>
                <a:spcPts val="0"/>
              </a:spcBef>
              <a:spcAft>
                <a:spcPts val="0"/>
              </a:spcAft>
              <a:buNone/>
              <a:defRPr sz="1800" b="false" i="false">
                <a:solidFill>
                  <a:schemeClr val="dk1"/>
                </a:solidFill>
                <a:latin typeface="+mn-lt"/>
              </a:defRPr>
            </a:lvl4pPr>
            <a:lvl5pPr marL="1828800" indent="1828800" algn="l" defTabSz="914400" rtl="false" fontAlgn="base" hangingPunct="true">
              <a:lnSpc>
                <a:spcPct val="100000"/>
              </a:lnSpc>
              <a:spcBef>
                <a:spcPts val="0"/>
              </a:spcBef>
              <a:spcAft>
                <a:spcPts val="0"/>
              </a:spcAft>
              <a:buNone/>
              <a:defRPr sz="1800" b="false" i="false">
                <a:solidFill>
                  <a:schemeClr val="dk1"/>
                </a:solidFill>
                <a:latin typeface="+mn-lt"/>
              </a:defRPr>
            </a:lvl5pPr>
            <a:lvl6pPr defTabSz="914400">
              <a:defRPr lang="fr-FR" sz="1800"/>
            </a:lvl6pPr>
            <a:lvl7pPr defTabSz="914400">
              <a:defRPr lang="fr-FR" sz="1800"/>
            </a:lvl7pPr>
            <a:lvl8pPr defTabSz="914400">
              <a:defRPr lang="fr-FR" sz="1800"/>
            </a:lvl8pPr>
            <a:lvl9pPr defTabSz="914400">
              <a:defRPr lang="fr-FR" sz="1800"/>
            </a:lvl9pPr>
          </a:lstStyle>
          <a:p>
            <a:pPr marL="0" lvl="0" indent="0" algn="ctr" defTabSz="914400" rtl="false" fontAlgn="base">
              <a:lnSpc>
                <a:spcPct val="100000"/>
              </a:lnSpc>
              <a:spcBef>
                <a:spcPts val="0"/>
              </a:spcBef>
              <a:spcAft>
                <a:spcPts val="0"/>
              </a:spcAft>
              <a:buNone/>
            </a:pPr>
            <a:r>
              <a:rPr lang="en-US" sz="800" b="false" i="false" u="none">
                <a:solidFill>
                  <a:schemeClr val="dk1"/>
                </a:solidFill>
                <a:latin typeface="Arial" charset="1"/>
                <a:ea typeface="宋体" charset="-122"/>
              </a:rPr>
              <a:t>D0179V30, OP, Ae0</a:t>
            </a:r>
            <a:endParaRPr/>
          </a:p>
        </p:txBody>
      </p:sp>
    </p:spTree>
  </p:cSld>
  <p:clrMapOvr>
    <a:masterClrMapping/>
  </p:clrMapOvr>
  <p:transition/>
</p:sld>
</file>

<file path=ppt/theme/theme1.xml><?xml version="1.0" encoding="utf-8"?>
<a:theme xmlns:a="http://schemas.openxmlformats.org/drawingml/2006/main" name=" overriden">
  <a:themeElements>
    <a:clrScheme name="Default">
      <a:dk1>
        <a:srgbClr val="000000"/>
      </a:dk1>
      <a:lt1>
        <a:srgbClr val="FFFFFF"/>
      </a:lt1>
      <a:dk2>
        <a:srgbClr val="000000"/>
      </a:dk2>
      <a:lt2>
        <a:srgbClr val="808080"/>
      </a:lt2>
      <a:accent1>
        <a:srgbClr val="00CC99"/>
      </a:accent1>
      <a:accent2>
        <a:srgbClr val="3333CC"/>
      </a:accent2>
      <a:accent3>
        <a:srgbClr val="AAAAAA"/>
      </a:accent3>
      <a:accent4>
        <a:srgbClr val="DCDCDC"/>
      </a:accent4>
      <a:accent5>
        <a:srgbClr val="DBF1FA"/>
      </a:accent5>
      <a:accent6>
        <a:srgbClr val="4B9DCA"/>
      </a:accent6>
      <a:hlink>
        <a:srgbClr val="CCCCFF"/>
      </a:hlink>
      <a:folHlink>
        <a:srgbClr val="B2B2B2"/>
      </a:folHlink>
    </a:clrScheme>
    <a:fontScheme name="default">
      <a:majorFont>
        <a:latin typeface="Times New Roman"/>
        <a:ea typeface=""/>
        <a:cs typeface=""/>
      </a:majorFont>
      <a:minorFont>
        <a:latin typeface="宋体"/>
        <a:ea typeface=""/>
        <a:cs typeface=""/>
      </a:minorFont>
    </a:fontScheme>
    <a:fmtScheme name="Default">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vt="http://schemas.openxmlformats.org/officeDocument/2006/docPropsVTypes" xmlns="http://schemas.openxmlformats.org/officeDocument/2006/extended-properties">
  <Application>Tencent office</Application>
</Properties>
</file>

<file path=docProps/core.xml><?xml version="1.0" encoding="utf-8"?>
<cp:coreProperties xmlns:xsi="http://www.w3.org/2001/XMLSchema-instance" xmlns:dcmitype="http://purl.org/dc/dcmitype/" xmlns:dcterms="http://purl.org/dc/terms/" xmlns:cp="http://schemas.openxmlformats.org/package/2006/metadata/core-properties" xmlns:dc="http://purl.org/dc/elements/1.1/">
  <dcterms:created xsi:type="dcterms:W3CDTF">2026-04-12T08:59:41Z</dcterms:created>
  <dcterms:modified xsi:type="dcterms:W3CDTF">2026-04-12T08:59:41Z</dcterms:modified>
</cp:coreProperties>
</file>